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9" r:id="rId4"/>
    <p:sldId id="260" r:id="rId5"/>
    <p:sldId id="262" r:id="rId6"/>
    <p:sldId id="263" r:id="rId7"/>
    <p:sldId id="264" r:id="rId8"/>
    <p:sldId id="265" r:id="rId9"/>
    <p:sldId id="266" r:id="rId10"/>
    <p:sldId id="273" r:id="rId11"/>
    <p:sldId id="269" r:id="rId12"/>
    <p:sldId id="270" r:id="rId13"/>
    <p:sldId id="272" r:id="rId14"/>
    <p:sldId id="274" r:id="rId15"/>
    <p:sldId id="275" r:id="rId16"/>
    <p:sldId id="276" r:id="rId17"/>
    <p:sldId id="279" r:id="rId18"/>
    <p:sldId id="278" r:id="rId19"/>
    <p:sldId id="280" r:id="rId2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1C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1" autoAdjust="0"/>
    <p:restoredTop sz="94684" autoAdjust="0"/>
  </p:normalViewPr>
  <p:slideViewPr>
    <p:cSldViewPr>
      <p:cViewPr>
        <p:scale>
          <a:sx n="50" d="100"/>
          <a:sy n="50" d="100"/>
        </p:scale>
        <p:origin x="-1044" y="-12"/>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sorterViewPr>
    <p:cViewPr>
      <p:scale>
        <a:sx n="100" d="100"/>
        <a:sy n="100" d="100"/>
      </p:scale>
      <p:origin x="0" y="27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18A396-C5BE-443D-802C-916276EC3A66}"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es-MX"/>
        </a:p>
      </dgm:t>
    </dgm:pt>
    <dgm:pt modelId="{28E0FBCD-37DD-40DA-91EA-7F5AC1EC5621}">
      <dgm:prSet phldrT="[Texto]" custT="1"/>
      <dgm:spPr/>
      <dgm:t>
        <a:bodyPr/>
        <a:lstStyle/>
        <a:p>
          <a:r>
            <a:rPr lang="es-MX" sz="2000" dirty="0" smtClean="0">
              <a:latin typeface="Arial" pitchFamily="34" charset="0"/>
              <a:cs typeface="Arial" pitchFamily="34" charset="0"/>
            </a:rPr>
            <a:t>Movimiento 35,02%</a:t>
          </a:r>
          <a:endParaRPr lang="es-MX" sz="2000" dirty="0">
            <a:latin typeface="Arial" pitchFamily="34" charset="0"/>
            <a:cs typeface="Arial" pitchFamily="34" charset="0"/>
          </a:endParaRPr>
        </a:p>
      </dgm:t>
    </dgm:pt>
    <dgm:pt modelId="{9421DFAE-2758-4DCF-9B8D-9FB6E05F3A74}" type="parTrans" cxnId="{9C061670-5F4C-4337-9A52-9B323C099A09}">
      <dgm:prSet/>
      <dgm:spPr/>
      <dgm:t>
        <a:bodyPr/>
        <a:lstStyle/>
        <a:p>
          <a:endParaRPr lang="es-MX"/>
        </a:p>
      </dgm:t>
    </dgm:pt>
    <dgm:pt modelId="{985B1150-104C-41A0-B7F0-509B69C48834}" type="sibTrans" cxnId="{9C061670-5F4C-4337-9A52-9B323C099A09}">
      <dgm:prSet/>
      <dgm:spPr/>
      <dgm:t>
        <a:bodyPr/>
        <a:lstStyle/>
        <a:p>
          <a:endParaRPr lang="es-MX"/>
        </a:p>
      </dgm:t>
    </dgm:pt>
    <dgm:pt modelId="{7AC64AAF-F944-44B0-98DE-6E0FD8056712}">
      <dgm:prSet phldrT="[Texto]" custT="1"/>
      <dgm:spPr/>
      <dgm:t>
        <a:bodyPr/>
        <a:lstStyle/>
        <a:p>
          <a:r>
            <a:rPr lang="es-MX" sz="2000" dirty="0" smtClean="0">
              <a:latin typeface="Arial" pitchFamily="34" charset="0"/>
              <a:cs typeface="Arial" pitchFamily="34" charset="0"/>
            </a:rPr>
            <a:t>Funciones Mentales 31,12%</a:t>
          </a:r>
          <a:endParaRPr lang="es-MX" sz="2000" dirty="0">
            <a:latin typeface="Arial" pitchFamily="34" charset="0"/>
            <a:cs typeface="Arial" pitchFamily="34" charset="0"/>
          </a:endParaRPr>
        </a:p>
      </dgm:t>
    </dgm:pt>
    <dgm:pt modelId="{86530826-3B8C-4DEA-9328-1BE153B8B295}" type="parTrans" cxnId="{3C76A004-3C9E-49DD-A2E1-A97B0499CD52}">
      <dgm:prSet/>
      <dgm:spPr/>
      <dgm:t>
        <a:bodyPr/>
        <a:lstStyle/>
        <a:p>
          <a:endParaRPr lang="es-MX"/>
        </a:p>
      </dgm:t>
    </dgm:pt>
    <dgm:pt modelId="{BAD7D3CF-135C-4141-8E9F-4C58FDCEEE6B}" type="sibTrans" cxnId="{3C76A004-3C9E-49DD-A2E1-A97B0499CD52}">
      <dgm:prSet/>
      <dgm:spPr/>
      <dgm:t>
        <a:bodyPr/>
        <a:lstStyle/>
        <a:p>
          <a:endParaRPr lang="es-MX"/>
        </a:p>
      </dgm:t>
    </dgm:pt>
    <dgm:pt modelId="{35709D8A-6087-4E41-88A4-55C9A7CC8230}">
      <dgm:prSet phldrT="[Texto]" custT="1"/>
      <dgm:spPr/>
      <dgm:t>
        <a:bodyPr/>
        <a:lstStyle/>
        <a:p>
          <a:r>
            <a:rPr lang="es-MX" sz="2000" dirty="0" smtClean="0">
              <a:latin typeface="Arial" pitchFamily="34" charset="0"/>
              <a:cs typeface="Arial" pitchFamily="34" charset="0"/>
            </a:rPr>
            <a:t>Mental Cognitiva 21,32%</a:t>
          </a:r>
          <a:endParaRPr lang="es-MX" sz="2000" dirty="0">
            <a:latin typeface="Arial" pitchFamily="34" charset="0"/>
            <a:cs typeface="Arial" pitchFamily="34" charset="0"/>
          </a:endParaRPr>
        </a:p>
      </dgm:t>
    </dgm:pt>
    <dgm:pt modelId="{4C7AD03C-27D1-441F-A389-A2E514D9E76F}" type="parTrans" cxnId="{11BAAD6C-03EC-440A-BD1F-41211BFDD516}">
      <dgm:prSet/>
      <dgm:spPr/>
      <dgm:t>
        <a:bodyPr/>
        <a:lstStyle/>
        <a:p>
          <a:endParaRPr lang="es-MX"/>
        </a:p>
      </dgm:t>
    </dgm:pt>
    <dgm:pt modelId="{34A827AB-C2E1-4811-B6AC-8AA8061519C1}" type="sibTrans" cxnId="{11BAAD6C-03EC-440A-BD1F-41211BFDD516}">
      <dgm:prSet/>
      <dgm:spPr/>
      <dgm:t>
        <a:bodyPr/>
        <a:lstStyle/>
        <a:p>
          <a:endParaRPr lang="es-MX"/>
        </a:p>
      </dgm:t>
    </dgm:pt>
    <dgm:pt modelId="{4FABD502-3437-4D7A-8E0C-0E4BD16CE3F8}">
      <dgm:prSet phldrT="[Texto]" custT="1"/>
      <dgm:spPr/>
      <dgm:t>
        <a:bodyPr/>
        <a:lstStyle/>
        <a:p>
          <a:r>
            <a:rPr lang="es-MX" sz="2000" dirty="0" smtClean="0">
              <a:latin typeface="Arial" pitchFamily="34" charset="0"/>
              <a:cs typeface="Arial" pitchFamily="34" charset="0"/>
            </a:rPr>
            <a:t>Funciones Sensoriales 11,08%</a:t>
          </a:r>
          <a:endParaRPr lang="es-MX" sz="2000" dirty="0">
            <a:latin typeface="Arial" pitchFamily="34" charset="0"/>
            <a:cs typeface="Arial" pitchFamily="34" charset="0"/>
          </a:endParaRPr>
        </a:p>
      </dgm:t>
    </dgm:pt>
    <dgm:pt modelId="{FB57A97B-AFA7-4C5F-8D0C-59680F5F275D}" type="parTrans" cxnId="{FEEDC6E5-86EF-43F5-A011-50E1A79D9584}">
      <dgm:prSet/>
      <dgm:spPr/>
      <dgm:t>
        <a:bodyPr/>
        <a:lstStyle/>
        <a:p>
          <a:endParaRPr lang="es-MX"/>
        </a:p>
      </dgm:t>
    </dgm:pt>
    <dgm:pt modelId="{42B9A1E9-FABB-47D2-BEA3-1DFB8BC0FED5}" type="sibTrans" cxnId="{FEEDC6E5-86EF-43F5-A011-50E1A79D9584}">
      <dgm:prSet/>
      <dgm:spPr/>
      <dgm:t>
        <a:bodyPr/>
        <a:lstStyle/>
        <a:p>
          <a:endParaRPr lang="es-MX"/>
        </a:p>
      </dgm:t>
    </dgm:pt>
    <dgm:pt modelId="{CD6D228B-8869-40EC-801B-B2433AB800DF}">
      <dgm:prSet phldrT="[Texto]" custT="1"/>
      <dgm:spPr/>
      <dgm:t>
        <a:bodyPr/>
        <a:lstStyle/>
        <a:p>
          <a:r>
            <a:rPr lang="es-MX" sz="2000" dirty="0" smtClean="0">
              <a:latin typeface="Arial" pitchFamily="34" charset="0"/>
              <a:cs typeface="Arial" pitchFamily="34" charset="0"/>
            </a:rPr>
            <a:t>Visual 8,42%</a:t>
          </a:r>
          <a:endParaRPr lang="es-MX" sz="2000" dirty="0">
            <a:latin typeface="Arial" pitchFamily="34" charset="0"/>
            <a:cs typeface="Arial" pitchFamily="34" charset="0"/>
          </a:endParaRPr>
        </a:p>
      </dgm:t>
    </dgm:pt>
    <dgm:pt modelId="{003EE994-445F-4ECD-8909-9F68B9F1C5BD}" type="parTrans" cxnId="{F450E2D6-A5C0-4196-A949-58F3C7DAA2F3}">
      <dgm:prSet/>
      <dgm:spPr/>
      <dgm:t>
        <a:bodyPr/>
        <a:lstStyle/>
        <a:p>
          <a:endParaRPr lang="es-MX"/>
        </a:p>
      </dgm:t>
    </dgm:pt>
    <dgm:pt modelId="{34CBBA52-4549-4B17-B7CD-785633020B9A}" type="sibTrans" cxnId="{F450E2D6-A5C0-4196-A949-58F3C7DAA2F3}">
      <dgm:prSet/>
      <dgm:spPr/>
      <dgm:t>
        <a:bodyPr/>
        <a:lstStyle/>
        <a:p>
          <a:endParaRPr lang="es-MX"/>
        </a:p>
      </dgm:t>
    </dgm:pt>
    <dgm:pt modelId="{D25D97ED-D7DC-4F82-AAA7-5B1F5C1A0A99}">
      <dgm:prSet phldrT="[Texto]" custT="1"/>
      <dgm:spPr/>
      <dgm:t>
        <a:bodyPr/>
        <a:lstStyle/>
        <a:p>
          <a:r>
            <a:rPr lang="es-MX" sz="2000" dirty="0" smtClean="0">
              <a:latin typeface="Arial" pitchFamily="34" charset="0"/>
              <a:cs typeface="Arial" pitchFamily="34" charset="0"/>
            </a:rPr>
            <a:t>Auditiva 3,40%</a:t>
          </a:r>
          <a:endParaRPr lang="es-MX" sz="2000" dirty="0">
            <a:latin typeface="Arial" pitchFamily="34" charset="0"/>
            <a:cs typeface="Arial" pitchFamily="34" charset="0"/>
          </a:endParaRPr>
        </a:p>
      </dgm:t>
    </dgm:pt>
    <dgm:pt modelId="{D5068332-B0CA-4EA6-A4ED-A10CE1510C5F}" type="parTrans" cxnId="{73622786-9CCC-4D81-871A-A6286D1A6AD5}">
      <dgm:prSet/>
      <dgm:spPr/>
      <dgm:t>
        <a:bodyPr/>
        <a:lstStyle/>
        <a:p>
          <a:endParaRPr lang="es-MX"/>
        </a:p>
      </dgm:t>
    </dgm:pt>
    <dgm:pt modelId="{BAD3190F-F769-4C73-BB69-F14D9A9DD60F}" type="sibTrans" cxnId="{73622786-9CCC-4D81-871A-A6286D1A6AD5}">
      <dgm:prSet/>
      <dgm:spPr/>
      <dgm:t>
        <a:bodyPr/>
        <a:lstStyle/>
        <a:p>
          <a:endParaRPr lang="es-MX"/>
        </a:p>
      </dgm:t>
    </dgm:pt>
    <dgm:pt modelId="{6257988B-982E-47BA-B259-D9BD208B8DB9}">
      <dgm:prSet phldrT="[Texto]" custT="1"/>
      <dgm:spPr/>
      <dgm:t>
        <a:bodyPr/>
        <a:lstStyle/>
        <a:p>
          <a:r>
            <a:rPr lang="es-MX" sz="2000" dirty="0" smtClean="0">
              <a:latin typeface="Arial" pitchFamily="34" charset="0"/>
              <a:cs typeface="Arial" pitchFamily="34" charset="0"/>
            </a:rPr>
            <a:t>Voz y el habla 10,61%</a:t>
          </a:r>
          <a:endParaRPr lang="es-MX" sz="2000" dirty="0">
            <a:latin typeface="Arial" pitchFamily="34" charset="0"/>
            <a:cs typeface="Arial" pitchFamily="34" charset="0"/>
          </a:endParaRPr>
        </a:p>
      </dgm:t>
    </dgm:pt>
    <dgm:pt modelId="{8EE0F69F-FC2A-4449-B6FA-626A162E0817}" type="parTrans" cxnId="{4C2B1ECC-B392-425D-867E-F91A7C3FC66A}">
      <dgm:prSet/>
      <dgm:spPr/>
      <dgm:t>
        <a:bodyPr/>
        <a:lstStyle/>
        <a:p>
          <a:endParaRPr lang="es-MX"/>
        </a:p>
      </dgm:t>
    </dgm:pt>
    <dgm:pt modelId="{EC9EDC20-EE31-406B-ACB3-C65369FB767D}" type="sibTrans" cxnId="{4C2B1ECC-B392-425D-867E-F91A7C3FC66A}">
      <dgm:prSet/>
      <dgm:spPr/>
      <dgm:t>
        <a:bodyPr/>
        <a:lstStyle/>
        <a:p>
          <a:endParaRPr lang="es-MX"/>
        </a:p>
      </dgm:t>
    </dgm:pt>
    <dgm:pt modelId="{1CA14A05-64E7-4DB0-B06E-CF9206113F7B}">
      <dgm:prSet phldrT="[Texto]" custT="1"/>
      <dgm:spPr/>
      <dgm:t>
        <a:bodyPr/>
        <a:lstStyle/>
        <a:p>
          <a:r>
            <a:rPr lang="es-MX" sz="2000" dirty="0" smtClean="0">
              <a:latin typeface="Arial" pitchFamily="34" charset="0"/>
              <a:cs typeface="Arial" pitchFamily="34" charset="0"/>
            </a:rPr>
            <a:t>Sistema Digestivo 2,66% </a:t>
          </a:r>
          <a:endParaRPr lang="es-MX" sz="2000" dirty="0">
            <a:latin typeface="Arial" pitchFamily="34" charset="0"/>
            <a:cs typeface="Arial" pitchFamily="34" charset="0"/>
          </a:endParaRPr>
        </a:p>
      </dgm:t>
    </dgm:pt>
    <dgm:pt modelId="{DAA2CE1E-1E02-4353-A4F6-D73476DE76DC}" type="parTrans" cxnId="{0FF049FE-815E-42BC-8EF5-E4A1C237C0F5}">
      <dgm:prSet/>
      <dgm:spPr/>
      <dgm:t>
        <a:bodyPr/>
        <a:lstStyle/>
        <a:p>
          <a:endParaRPr lang="es-MX"/>
        </a:p>
      </dgm:t>
    </dgm:pt>
    <dgm:pt modelId="{9B865DEE-DC2B-4555-AA1D-62915543EE7D}" type="sibTrans" cxnId="{0FF049FE-815E-42BC-8EF5-E4A1C237C0F5}">
      <dgm:prSet/>
      <dgm:spPr/>
      <dgm:t>
        <a:bodyPr/>
        <a:lstStyle/>
        <a:p>
          <a:endParaRPr lang="es-MX"/>
        </a:p>
      </dgm:t>
    </dgm:pt>
    <dgm:pt modelId="{B3F66493-5A96-4033-B26D-E19F2B70918D}">
      <dgm:prSet phldrT="[Texto]" custT="1"/>
      <dgm:spPr/>
      <dgm:t>
        <a:bodyPr/>
        <a:lstStyle/>
        <a:p>
          <a:r>
            <a:rPr lang="es-MX" sz="2000" dirty="0" smtClean="0">
              <a:latin typeface="Arial" pitchFamily="34" charset="0"/>
              <a:cs typeface="Arial" pitchFamily="34" charset="0"/>
            </a:rPr>
            <a:t>Otras 0,68%</a:t>
          </a:r>
          <a:endParaRPr lang="es-MX" sz="2000" dirty="0">
            <a:latin typeface="Arial" pitchFamily="34" charset="0"/>
            <a:cs typeface="Arial" pitchFamily="34" charset="0"/>
          </a:endParaRPr>
        </a:p>
      </dgm:t>
    </dgm:pt>
    <dgm:pt modelId="{CD397D32-0B46-42FF-BF59-19B84C180B6A}" type="parTrans" cxnId="{92530E0E-7D2C-456E-8AFD-F00485791FF3}">
      <dgm:prSet/>
      <dgm:spPr/>
      <dgm:t>
        <a:bodyPr/>
        <a:lstStyle/>
        <a:p>
          <a:endParaRPr lang="es-MX"/>
        </a:p>
      </dgm:t>
    </dgm:pt>
    <dgm:pt modelId="{08087752-349A-4D29-B232-F999393A8A05}" type="sibTrans" cxnId="{92530E0E-7D2C-456E-8AFD-F00485791FF3}">
      <dgm:prSet/>
      <dgm:spPr/>
      <dgm:t>
        <a:bodyPr/>
        <a:lstStyle/>
        <a:p>
          <a:endParaRPr lang="es-MX"/>
        </a:p>
      </dgm:t>
    </dgm:pt>
    <dgm:pt modelId="{3879A6DF-1C39-4EE5-8F88-3784F1901CC3}" type="pres">
      <dgm:prSet presAssocID="{8018A396-C5BE-443D-802C-916276EC3A66}" presName="theList" presStyleCnt="0">
        <dgm:presLayoutVars>
          <dgm:dir/>
          <dgm:animLvl val="lvl"/>
          <dgm:resizeHandles val="exact"/>
        </dgm:presLayoutVars>
      </dgm:prSet>
      <dgm:spPr/>
      <dgm:t>
        <a:bodyPr/>
        <a:lstStyle/>
        <a:p>
          <a:endParaRPr lang="es-MX"/>
        </a:p>
      </dgm:t>
    </dgm:pt>
    <dgm:pt modelId="{A9B98396-1B9E-43F5-9EDA-F8049012AFF8}" type="pres">
      <dgm:prSet presAssocID="{28E0FBCD-37DD-40DA-91EA-7F5AC1EC5621}" presName="compNode" presStyleCnt="0"/>
      <dgm:spPr/>
    </dgm:pt>
    <dgm:pt modelId="{1F1C5D82-283A-4C9F-8739-42FBE6ABEF8B}" type="pres">
      <dgm:prSet presAssocID="{28E0FBCD-37DD-40DA-91EA-7F5AC1EC5621}" presName="aNode" presStyleLbl="bgShp" presStyleIdx="0" presStyleCnt="3"/>
      <dgm:spPr/>
      <dgm:t>
        <a:bodyPr/>
        <a:lstStyle/>
        <a:p>
          <a:endParaRPr lang="es-MX"/>
        </a:p>
      </dgm:t>
    </dgm:pt>
    <dgm:pt modelId="{33383436-0DD9-475D-A7D6-ADF90262A3BB}" type="pres">
      <dgm:prSet presAssocID="{28E0FBCD-37DD-40DA-91EA-7F5AC1EC5621}" presName="textNode" presStyleLbl="bgShp" presStyleIdx="0" presStyleCnt="3"/>
      <dgm:spPr/>
      <dgm:t>
        <a:bodyPr/>
        <a:lstStyle/>
        <a:p>
          <a:endParaRPr lang="es-MX"/>
        </a:p>
      </dgm:t>
    </dgm:pt>
    <dgm:pt modelId="{6CF20B56-05C2-4DAB-A1A5-F8EEB292AEC1}" type="pres">
      <dgm:prSet presAssocID="{28E0FBCD-37DD-40DA-91EA-7F5AC1EC5621}" presName="compChildNode" presStyleCnt="0"/>
      <dgm:spPr/>
    </dgm:pt>
    <dgm:pt modelId="{1FA1B4F5-F3C8-4AE4-89D0-B790CF383197}" type="pres">
      <dgm:prSet presAssocID="{28E0FBCD-37DD-40DA-91EA-7F5AC1EC5621}" presName="theInnerList" presStyleCnt="0"/>
      <dgm:spPr/>
    </dgm:pt>
    <dgm:pt modelId="{92344310-9253-4885-93EC-7C60BC5B828D}" type="pres">
      <dgm:prSet presAssocID="{7AC64AAF-F944-44B0-98DE-6E0FD8056712}" presName="childNode" presStyleLbl="node1" presStyleIdx="0" presStyleCnt="6">
        <dgm:presLayoutVars>
          <dgm:bulletEnabled val="1"/>
        </dgm:presLayoutVars>
      </dgm:prSet>
      <dgm:spPr/>
      <dgm:t>
        <a:bodyPr/>
        <a:lstStyle/>
        <a:p>
          <a:endParaRPr lang="es-MX"/>
        </a:p>
      </dgm:t>
    </dgm:pt>
    <dgm:pt modelId="{B96B8451-A4E9-44AD-B3E1-67E970609CC6}" type="pres">
      <dgm:prSet presAssocID="{7AC64AAF-F944-44B0-98DE-6E0FD8056712}" presName="aSpace2" presStyleCnt="0"/>
      <dgm:spPr/>
    </dgm:pt>
    <dgm:pt modelId="{58A4361B-6132-4AD2-819A-5800A49FDCBE}" type="pres">
      <dgm:prSet presAssocID="{35709D8A-6087-4E41-88A4-55C9A7CC8230}" presName="childNode" presStyleLbl="node1" presStyleIdx="1" presStyleCnt="6">
        <dgm:presLayoutVars>
          <dgm:bulletEnabled val="1"/>
        </dgm:presLayoutVars>
      </dgm:prSet>
      <dgm:spPr/>
      <dgm:t>
        <a:bodyPr/>
        <a:lstStyle/>
        <a:p>
          <a:endParaRPr lang="es-MX"/>
        </a:p>
      </dgm:t>
    </dgm:pt>
    <dgm:pt modelId="{EB01AB41-7176-4E99-9D0D-05605DF02A53}" type="pres">
      <dgm:prSet presAssocID="{28E0FBCD-37DD-40DA-91EA-7F5AC1EC5621}" presName="aSpace" presStyleCnt="0"/>
      <dgm:spPr/>
    </dgm:pt>
    <dgm:pt modelId="{BCCF1928-EEC4-4FD0-9BC6-996A425B73F4}" type="pres">
      <dgm:prSet presAssocID="{4FABD502-3437-4D7A-8E0C-0E4BD16CE3F8}" presName="compNode" presStyleCnt="0"/>
      <dgm:spPr/>
    </dgm:pt>
    <dgm:pt modelId="{20BD120C-3CBE-4D07-9288-C0BF2A82E547}" type="pres">
      <dgm:prSet presAssocID="{4FABD502-3437-4D7A-8E0C-0E4BD16CE3F8}" presName="aNode" presStyleLbl="bgShp" presStyleIdx="1" presStyleCnt="3"/>
      <dgm:spPr/>
      <dgm:t>
        <a:bodyPr/>
        <a:lstStyle/>
        <a:p>
          <a:endParaRPr lang="es-MX"/>
        </a:p>
      </dgm:t>
    </dgm:pt>
    <dgm:pt modelId="{DA57FB59-E462-4B3C-A5EB-41A116C54905}" type="pres">
      <dgm:prSet presAssocID="{4FABD502-3437-4D7A-8E0C-0E4BD16CE3F8}" presName="textNode" presStyleLbl="bgShp" presStyleIdx="1" presStyleCnt="3"/>
      <dgm:spPr/>
      <dgm:t>
        <a:bodyPr/>
        <a:lstStyle/>
        <a:p>
          <a:endParaRPr lang="es-MX"/>
        </a:p>
      </dgm:t>
    </dgm:pt>
    <dgm:pt modelId="{40C83258-90AB-49C8-A1E3-8F4ED5F8BC90}" type="pres">
      <dgm:prSet presAssocID="{4FABD502-3437-4D7A-8E0C-0E4BD16CE3F8}" presName="compChildNode" presStyleCnt="0"/>
      <dgm:spPr/>
    </dgm:pt>
    <dgm:pt modelId="{FD925C6D-A19F-4D50-98E6-C935FAEC9A01}" type="pres">
      <dgm:prSet presAssocID="{4FABD502-3437-4D7A-8E0C-0E4BD16CE3F8}" presName="theInnerList" presStyleCnt="0"/>
      <dgm:spPr/>
    </dgm:pt>
    <dgm:pt modelId="{236BAAB5-0907-402F-8E29-7DC22881C769}" type="pres">
      <dgm:prSet presAssocID="{CD6D228B-8869-40EC-801B-B2433AB800DF}" presName="childNode" presStyleLbl="node1" presStyleIdx="2" presStyleCnt="6">
        <dgm:presLayoutVars>
          <dgm:bulletEnabled val="1"/>
        </dgm:presLayoutVars>
      </dgm:prSet>
      <dgm:spPr/>
      <dgm:t>
        <a:bodyPr/>
        <a:lstStyle/>
        <a:p>
          <a:endParaRPr lang="es-MX"/>
        </a:p>
      </dgm:t>
    </dgm:pt>
    <dgm:pt modelId="{7CF50A05-426B-4414-89C3-A990EA10625F}" type="pres">
      <dgm:prSet presAssocID="{CD6D228B-8869-40EC-801B-B2433AB800DF}" presName="aSpace2" presStyleCnt="0"/>
      <dgm:spPr/>
    </dgm:pt>
    <dgm:pt modelId="{B4164394-51FF-431D-9334-61299AC575E3}" type="pres">
      <dgm:prSet presAssocID="{D25D97ED-D7DC-4F82-AAA7-5B1F5C1A0A99}" presName="childNode" presStyleLbl="node1" presStyleIdx="3" presStyleCnt="6">
        <dgm:presLayoutVars>
          <dgm:bulletEnabled val="1"/>
        </dgm:presLayoutVars>
      </dgm:prSet>
      <dgm:spPr/>
      <dgm:t>
        <a:bodyPr/>
        <a:lstStyle/>
        <a:p>
          <a:endParaRPr lang="es-MX"/>
        </a:p>
      </dgm:t>
    </dgm:pt>
    <dgm:pt modelId="{43137E74-F8CA-4A3E-A68D-A72EC3BB525B}" type="pres">
      <dgm:prSet presAssocID="{4FABD502-3437-4D7A-8E0C-0E4BD16CE3F8}" presName="aSpace" presStyleCnt="0"/>
      <dgm:spPr/>
    </dgm:pt>
    <dgm:pt modelId="{49757DA1-B360-4F85-BEC1-8AA6B807D22B}" type="pres">
      <dgm:prSet presAssocID="{6257988B-982E-47BA-B259-D9BD208B8DB9}" presName="compNode" presStyleCnt="0"/>
      <dgm:spPr/>
    </dgm:pt>
    <dgm:pt modelId="{EE9DE764-F992-4FCF-A14E-B88DA2D86099}" type="pres">
      <dgm:prSet presAssocID="{6257988B-982E-47BA-B259-D9BD208B8DB9}" presName="aNode" presStyleLbl="bgShp" presStyleIdx="2" presStyleCnt="3"/>
      <dgm:spPr/>
      <dgm:t>
        <a:bodyPr/>
        <a:lstStyle/>
        <a:p>
          <a:endParaRPr lang="es-MX"/>
        </a:p>
      </dgm:t>
    </dgm:pt>
    <dgm:pt modelId="{0C6A9438-74C7-4708-BE60-E77CB567F8AB}" type="pres">
      <dgm:prSet presAssocID="{6257988B-982E-47BA-B259-D9BD208B8DB9}" presName="textNode" presStyleLbl="bgShp" presStyleIdx="2" presStyleCnt="3"/>
      <dgm:spPr/>
      <dgm:t>
        <a:bodyPr/>
        <a:lstStyle/>
        <a:p>
          <a:endParaRPr lang="es-MX"/>
        </a:p>
      </dgm:t>
    </dgm:pt>
    <dgm:pt modelId="{DA6CDECE-5BB7-4384-92BC-588B4318A730}" type="pres">
      <dgm:prSet presAssocID="{6257988B-982E-47BA-B259-D9BD208B8DB9}" presName="compChildNode" presStyleCnt="0"/>
      <dgm:spPr/>
    </dgm:pt>
    <dgm:pt modelId="{9689F099-3413-4257-B3F2-C910F583F1B8}" type="pres">
      <dgm:prSet presAssocID="{6257988B-982E-47BA-B259-D9BD208B8DB9}" presName="theInnerList" presStyleCnt="0"/>
      <dgm:spPr/>
    </dgm:pt>
    <dgm:pt modelId="{666E58EF-9012-4306-828C-3E3B86A31BBD}" type="pres">
      <dgm:prSet presAssocID="{1CA14A05-64E7-4DB0-B06E-CF9206113F7B}" presName="childNode" presStyleLbl="node1" presStyleIdx="4" presStyleCnt="6">
        <dgm:presLayoutVars>
          <dgm:bulletEnabled val="1"/>
        </dgm:presLayoutVars>
      </dgm:prSet>
      <dgm:spPr/>
      <dgm:t>
        <a:bodyPr/>
        <a:lstStyle/>
        <a:p>
          <a:endParaRPr lang="es-MX"/>
        </a:p>
      </dgm:t>
    </dgm:pt>
    <dgm:pt modelId="{BAAB3D8C-6B00-4E6E-814D-75F13B5A0AFD}" type="pres">
      <dgm:prSet presAssocID="{1CA14A05-64E7-4DB0-B06E-CF9206113F7B}" presName="aSpace2" presStyleCnt="0"/>
      <dgm:spPr/>
    </dgm:pt>
    <dgm:pt modelId="{5A610870-805E-4EEA-9645-175A9C144B13}" type="pres">
      <dgm:prSet presAssocID="{B3F66493-5A96-4033-B26D-E19F2B70918D}" presName="childNode" presStyleLbl="node1" presStyleIdx="5" presStyleCnt="6">
        <dgm:presLayoutVars>
          <dgm:bulletEnabled val="1"/>
        </dgm:presLayoutVars>
      </dgm:prSet>
      <dgm:spPr/>
      <dgm:t>
        <a:bodyPr/>
        <a:lstStyle/>
        <a:p>
          <a:endParaRPr lang="es-MX"/>
        </a:p>
      </dgm:t>
    </dgm:pt>
  </dgm:ptLst>
  <dgm:cxnLst>
    <dgm:cxn modelId="{891E8D1E-E537-4C90-9DF5-1C6ABC1462E4}" type="presOf" srcId="{6257988B-982E-47BA-B259-D9BD208B8DB9}" destId="{EE9DE764-F992-4FCF-A14E-B88DA2D86099}" srcOrd="0" destOrd="0" presId="urn:microsoft.com/office/officeart/2005/8/layout/lProcess2"/>
    <dgm:cxn modelId="{3C76A004-3C9E-49DD-A2E1-A97B0499CD52}" srcId="{28E0FBCD-37DD-40DA-91EA-7F5AC1EC5621}" destId="{7AC64AAF-F944-44B0-98DE-6E0FD8056712}" srcOrd="0" destOrd="0" parTransId="{86530826-3B8C-4DEA-9328-1BE153B8B295}" sibTransId="{BAD7D3CF-135C-4141-8E9F-4C58FDCEEE6B}"/>
    <dgm:cxn modelId="{54D594F8-CD35-4ACA-9E03-971A9B24B7EA}" type="presOf" srcId="{35709D8A-6087-4E41-88A4-55C9A7CC8230}" destId="{58A4361B-6132-4AD2-819A-5800A49FDCBE}" srcOrd="0" destOrd="0" presId="urn:microsoft.com/office/officeart/2005/8/layout/lProcess2"/>
    <dgm:cxn modelId="{0580CFC9-D5B4-4172-950E-B4F3907EB75E}" type="presOf" srcId="{28E0FBCD-37DD-40DA-91EA-7F5AC1EC5621}" destId="{33383436-0DD9-475D-A7D6-ADF90262A3BB}" srcOrd="1" destOrd="0" presId="urn:microsoft.com/office/officeart/2005/8/layout/lProcess2"/>
    <dgm:cxn modelId="{F450E2D6-A5C0-4196-A949-58F3C7DAA2F3}" srcId="{4FABD502-3437-4D7A-8E0C-0E4BD16CE3F8}" destId="{CD6D228B-8869-40EC-801B-B2433AB800DF}" srcOrd="0" destOrd="0" parTransId="{003EE994-445F-4ECD-8909-9F68B9F1C5BD}" sibTransId="{34CBBA52-4549-4B17-B7CD-785633020B9A}"/>
    <dgm:cxn modelId="{6071AB4D-4FBC-4EFE-8D21-A56BA45D6CF2}" type="presOf" srcId="{8018A396-C5BE-443D-802C-916276EC3A66}" destId="{3879A6DF-1C39-4EE5-8F88-3784F1901CC3}" srcOrd="0" destOrd="0" presId="urn:microsoft.com/office/officeart/2005/8/layout/lProcess2"/>
    <dgm:cxn modelId="{3B18C4F6-E60E-4A39-BED0-BC1799AE0EB6}" type="presOf" srcId="{6257988B-982E-47BA-B259-D9BD208B8DB9}" destId="{0C6A9438-74C7-4708-BE60-E77CB567F8AB}" srcOrd="1" destOrd="0" presId="urn:microsoft.com/office/officeart/2005/8/layout/lProcess2"/>
    <dgm:cxn modelId="{9C061670-5F4C-4337-9A52-9B323C099A09}" srcId="{8018A396-C5BE-443D-802C-916276EC3A66}" destId="{28E0FBCD-37DD-40DA-91EA-7F5AC1EC5621}" srcOrd="0" destOrd="0" parTransId="{9421DFAE-2758-4DCF-9B8D-9FB6E05F3A74}" sibTransId="{985B1150-104C-41A0-B7F0-509B69C48834}"/>
    <dgm:cxn modelId="{FEEDC6E5-86EF-43F5-A011-50E1A79D9584}" srcId="{8018A396-C5BE-443D-802C-916276EC3A66}" destId="{4FABD502-3437-4D7A-8E0C-0E4BD16CE3F8}" srcOrd="1" destOrd="0" parTransId="{FB57A97B-AFA7-4C5F-8D0C-59680F5F275D}" sibTransId="{42B9A1E9-FABB-47D2-BEA3-1DFB8BC0FED5}"/>
    <dgm:cxn modelId="{73622786-9CCC-4D81-871A-A6286D1A6AD5}" srcId="{4FABD502-3437-4D7A-8E0C-0E4BD16CE3F8}" destId="{D25D97ED-D7DC-4F82-AAA7-5B1F5C1A0A99}" srcOrd="1" destOrd="0" parTransId="{D5068332-B0CA-4EA6-A4ED-A10CE1510C5F}" sibTransId="{BAD3190F-F769-4C73-BB69-F14D9A9DD60F}"/>
    <dgm:cxn modelId="{510A9885-3FA4-4255-BD22-776AEE5641D0}" type="presOf" srcId="{B3F66493-5A96-4033-B26D-E19F2B70918D}" destId="{5A610870-805E-4EEA-9645-175A9C144B13}" srcOrd="0" destOrd="0" presId="urn:microsoft.com/office/officeart/2005/8/layout/lProcess2"/>
    <dgm:cxn modelId="{73075D87-1EF2-467B-AE5E-7ECA1DDE9559}" type="presOf" srcId="{4FABD502-3437-4D7A-8E0C-0E4BD16CE3F8}" destId="{20BD120C-3CBE-4D07-9288-C0BF2A82E547}" srcOrd="0" destOrd="0" presId="urn:microsoft.com/office/officeart/2005/8/layout/lProcess2"/>
    <dgm:cxn modelId="{410A400A-9501-4F5F-8585-62E8A54CBBCB}" type="presOf" srcId="{7AC64AAF-F944-44B0-98DE-6E0FD8056712}" destId="{92344310-9253-4885-93EC-7C60BC5B828D}" srcOrd="0" destOrd="0" presId="urn:microsoft.com/office/officeart/2005/8/layout/lProcess2"/>
    <dgm:cxn modelId="{BC8768FE-F7F7-4335-8A78-7A7CF6D842D5}" type="presOf" srcId="{28E0FBCD-37DD-40DA-91EA-7F5AC1EC5621}" destId="{1F1C5D82-283A-4C9F-8739-42FBE6ABEF8B}" srcOrd="0" destOrd="0" presId="urn:microsoft.com/office/officeart/2005/8/layout/lProcess2"/>
    <dgm:cxn modelId="{4C2B1ECC-B392-425D-867E-F91A7C3FC66A}" srcId="{8018A396-C5BE-443D-802C-916276EC3A66}" destId="{6257988B-982E-47BA-B259-D9BD208B8DB9}" srcOrd="2" destOrd="0" parTransId="{8EE0F69F-FC2A-4449-B6FA-626A162E0817}" sibTransId="{EC9EDC20-EE31-406B-ACB3-C65369FB767D}"/>
    <dgm:cxn modelId="{0FF049FE-815E-42BC-8EF5-E4A1C237C0F5}" srcId="{6257988B-982E-47BA-B259-D9BD208B8DB9}" destId="{1CA14A05-64E7-4DB0-B06E-CF9206113F7B}" srcOrd="0" destOrd="0" parTransId="{DAA2CE1E-1E02-4353-A4F6-D73476DE76DC}" sibTransId="{9B865DEE-DC2B-4555-AA1D-62915543EE7D}"/>
    <dgm:cxn modelId="{110DE658-373A-4092-8168-8D95E27C7F92}" type="presOf" srcId="{D25D97ED-D7DC-4F82-AAA7-5B1F5C1A0A99}" destId="{B4164394-51FF-431D-9334-61299AC575E3}" srcOrd="0" destOrd="0" presId="urn:microsoft.com/office/officeart/2005/8/layout/lProcess2"/>
    <dgm:cxn modelId="{5488E5AC-1593-49C3-8DF9-93337A38D6D3}" type="presOf" srcId="{4FABD502-3437-4D7A-8E0C-0E4BD16CE3F8}" destId="{DA57FB59-E462-4B3C-A5EB-41A116C54905}" srcOrd="1" destOrd="0" presId="urn:microsoft.com/office/officeart/2005/8/layout/lProcess2"/>
    <dgm:cxn modelId="{11BAAD6C-03EC-440A-BD1F-41211BFDD516}" srcId="{28E0FBCD-37DD-40DA-91EA-7F5AC1EC5621}" destId="{35709D8A-6087-4E41-88A4-55C9A7CC8230}" srcOrd="1" destOrd="0" parTransId="{4C7AD03C-27D1-441F-A389-A2E514D9E76F}" sibTransId="{34A827AB-C2E1-4811-B6AC-8AA8061519C1}"/>
    <dgm:cxn modelId="{92530E0E-7D2C-456E-8AFD-F00485791FF3}" srcId="{6257988B-982E-47BA-B259-D9BD208B8DB9}" destId="{B3F66493-5A96-4033-B26D-E19F2B70918D}" srcOrd="1" destOrd="0" parTransId="{CD397D32-0B46-42FF-BF59-19B84C180B6A}" sibTransId="{08087752-349A-4D29-B232-F999393A8A05}"/>
    <dgm:cxn modelId="{AA7FFA31-522C-4B1B-B06F-1D54F56A3541}" type="presOf" srcId="{1CA14A05-64E7-4DB0-B06E-CF9206113F7B}" destId="{666E58EF-9012-4306-828C-3E3B86A31BBD}" srcOrd="0" destOrd="0" presId="urn:microsoft.com/office/officeart/2005/8/layout/lProcess2"/>
    <dgm:cxn modelId="{186BEBD9-C7B1-485D-8991-F3B95124970D}" type="presOf" srcId="{CD6D228B-8869-40EC-801B-B2433AB800DF}" destId="{236BAAB5-0907-402F-8E29-7DC22881C769}" srcOrd="0" destOrd="0" presId="urn:microsoft.com/office/officeart/2005/8/layout/lProcess2"/>
    <dgm:cxn modelId="{7ECA3011-74F8-41BD-9E9A-A3D04AFA9AB2}" type="presParOf" srcId="{3879A6DF-1C39-4EE5-8F88-3784F1901CC3}" destId="{A9B98396-1B9E-43F5-9EDA-F8049012AFF8}" srcOrd="0" destOrd="0" presId="urn:microsoft.com/office/officeart/2005/8/layout/lProcess2"/>
    <dgm:cxn modelId="{371897E4-B3BD-4783-82D6-25CD2DAAEA91}" type="presParOf" srcId="{A9B98396-1B9E-43F5-9EDA-F8049012AFF8}" destId="{1F1C5D82-283A-4C9F-8739-42FBE6ABEF8B}" srcOrd="0" destOrd="0" presId="urn:microsoft.com/office/officeart/2005/8/layout/lProcess2"/>
    <dgm:cxn modelId="{29564681-7FF8-4354-B79E-6BBCD768B859}" type="presParOf" srcId="{A9B98396-1B9E-43F5-9EDA-F8049012AFF8}" destId="{33383436-0DD9-475D-A7D6-ADF90262A3BB}" srcOrd="1" destOrd="0" presId="urn:microsoft.com/office/officeart/2005/8/layout/lProcess2"/>
    <dgm:cxn modelId="{2234A462-B267-4672-9258-1DD5E0A6E988}" type="presParOf" srcId="{A9B98396-1B9E-43F5-9EDA-F8049012AFF8}" destId="{6CF20B56-05C2-4DAB-A1A5-F8EEB292AEC1}" srcOrd="2" destOrd="0" presId="urn:microsoft.com/office/officeart/2005/8/layout/lProcess2"/>
    <dgm:cxn modelId="{C9972D83-C4C2-4DB3-B753-3B420D570A58}" type="presParOf" srcId="{6CF20B56-05C2-4DAB-A1A5-F8EEB292AEC1}" destId="{1FA1B4F5-F3C8-4AE4-89D0-B790CF383197}" srcOrd="0" destOrd="0" presId="urn:microsoft.com/office/officeart/2005/8/layout/lProcess2"/>
    <dgm:cxn modelId="{6AF19A44-29BB-4778-8C55-940DE28743A8}" type="presParOf" srcId="{1FA1B4F5-F3C8-4AE4-89D0-B790CF383197}" destId="{92344310-9253-4885-93EC-7C60BC5B828D}" srcOrd="0" destOrd="0" presId="urn:microsoft.com/office/officeart/2005/8/layout/lProcess2"/>
    <dgm:cxn modelId="{5D983495-990B-46D6-B674-0EB8858515EC}" type="presParOf" srcId="{1FA1B4F5-F3C8-4AE4-89D0-B790CF383197}" destId="{B96B8451-A4E9-44AD-B3E1-67E970609CC6}" srcOrd="1" destOrd="0" presId="urn:microsoft.com/office/officeart/2005/8/layout/lProcess2"/>
    <dgm:cxn modelId="{B567E695-ABCA-43CA-BF4E-652868416F0D}" type="presParOf" srcId="{1FA1B4F5-F3C8-4AE4-89D0-B790CF383197}" destId="{58A4361B-6132-4AD2-819A-5800A49FDCBE}" srcOrd="2" destOrd="0" presId="urn:microsoft.com/office/officeart/2005/8/layout/lProcess2"/>
    <dgm:cxn modelId="{4E089461-3771-49A6-823D-45AE2151A791}" type="presParOf" srcId="{3879A6DF-1C39-4EE5-8F88-3784F1901CC3}" destId="{EB01AB41-7176-4E99-9D0D-05605DF02A53}" srcOrd="1" destOrd="0" presId="urn:microsoft.com/office/officeart/2005/8/layout/lProcess2"/>
    <dgm:cxn modelId="{C5041351-F619-4047-BECA-5F2A4AAC7A27}" type="presParOf" srcId="{3879A6DF-1C39-4EE5-8F88-3784F1901CC3}" destId="{BCCF1928-EEC4-4FD0-9BC6-996A425B73F4}" srcOrd="2" destOrd="0" presId="urn:microsoft.com/office/officeart/2005/8/layout/lProcess2"/>
    <dgm:cxn modelId="{ACB655E5-8307-4CE1-AB15-BD7208DA062C}" type="presParOf" srcId="{BCCF1928-EEC4-4FD0-9BC6-996A425B73F4}" destId="{20BD120C-3CBE-4D07-9288-C0BF2A82E547}" srcOrd="0" destOrd="0" presId="urn:microsoft.com/office/officeart/2005/8/layout/lProcess2"/>
    <dgm:cxn modelId="{AF90350C-8CF0-4749-AF3F-BCBD2B79857C}" type="presParOf" srcId="{BCCF1928-EEC4-4FD0-9BC6-996A425B73F4}" destId="{DA57FB59-E462-4B3C-A5EB-41A116C54905}" srcOrd="1" destOrd="0" presId="urn:microsoft.com/office/officeart/2005/8/layout/lProcess2"/>
    <dgm:cxn modelId="{53DBAE42-A188-464A-B4C1-432B7B7D2328}" type="presParOf" srcId="{BCCF1928-EEC4-4FD0-9BC6-996A425B73F4}" destId="{40C83258-90AB-49C8-A1E3-8F4ED5F8BC90}" srcOrd="2" destOrd="0" presId="urn:microsoft.com/office/officeart/2005/8/layout/lProcess2"/>
    <dgm:cxn modelId="{6D989876-2EAF-44AD-9590-7EF39AC2BA67}" type="presParOf" srcId="{40C83258-90AB-49C8-A1E3-8F4ED5F8BC90}" destId="{FD925C6D-A19F-4D50-98E6-C935FAEC9A01}" srcOrd="0" destOrd="0" presId="urn:microsoft.com/office/officeart/2005/8/layout/lProcess2"/>
    <dgm:cxn modelId="{8E68FFCD-5F37-433A-AA85-A38DEC1BFFF8}" type="presParOf" srcId="{FD925C6D-A19F-4D50-98E6-C935FAEC9A01}" destId="{236BAAB5-0907-402F-8E29-7DC22881C769}" srcOrd="0" destOrd="0" presId="urn:microsoft.com/office/officeart/2005/8/layout/lProcess2"/>
    <dgm:cxn modelId="{128C7691-6871-40FE-B354-2121613A53E1}" type="presParOf" srcId="{FD925C6D-A19F-4D50-98E6-C935FAEC9A01}" destId="{7CF50A05-426B-4414-89C3-A990EA10625F}" srcOrd="1" destOrd="0" presId="urn:microsoft.com/office/officeart/2005/8/layout/lProcess2"/>
    <dgm:cxn modelId="{AC4D9E06-F2F0-44FA-92B7-9688F88AA30D}" type="presParOf" srcId="{FD925C6D-A19F-4D50-98E6-C935FAEC9A01}" destId="{B4164394-51FF-431D-9334-61299AC575E3}" srcOrd="2" destOrd="0" presId="urn:microsoft.com/office/officeart/2005/8/layout/lProcess2"/>
    <dgm:cxn modelId="{C0AF4BA9-37B4-46D7-AAC1-512AC678C62D}" type="presParOf" srcId="{3879A6DF-1C39-4EE5-8F88-3784F1901CC3}" destId="{43137E74-F8CA-4A3E-A68D-A72EC3BB525B}" srcOrd="3" destOrd="0" presId="urn:microsoft.com/office/officeart/2005/8/layout/lProcess2"/>
    <dgm:cxn modelId="{943805B4-E234-4E22-A9F4-8521B4A85606}" type="presParOf" srcId="{3879A6DF-1C39-4EE5-8F88-3784F1901CC3}" destId="{49757DA1-B360-4F85-BEC1-8AA6B807D22B}" srcOrd="4" destOrd="0" presId="urn:microsoft.com/office/officeart/2005/8/layout/lProcess2"/>
    <dgm:cxn modelId="{AA7AA3A5-05E9-4FB5-810F-C0FE1DB2660D}" type="presParOf" srcId="{49757DA1-B360-4F85-BEC1-8AA6B807D22B}" destId="{EE9DE764-F992-4FCF-A14E-B88DA2D86099}" srcOrd="0" destOrd="0" presId="urn:microsoft.com/office/officeart/2005/8/layout/lProcess2"/>
    <dgm:cxn modelId="{FD6C3013-8CB2-44F8-98A4-5BB4C95802EC}" type="presParOf" srcId="{49757DA1-B360-4F85-BEC1-8AA6B807D22B}" destId="{0C6A9438-74C7-4708-BE60-E77CB567F8AB}" srcOrd="1" destOrd="0" presId="urn:microsoft.com/office/officeart/2005/8/layout/lProcess2"/>
    <dgm:cxn modelId="{A4B77D7E-4DF6-408A-98EE-FE3FAAAC6E4C}" type="presParOf" srcId="{49757DA1-B360-4F85-BEC1-8AA6B807D22B}" destId="{DA6CDECE-5BB7-4384-92BC-588B4318A730}" srcOrd="2" destOrd="0" presId="urn:microsoft.com/office/officeart/2005/8/layout/lProcess2"/>
    <dgm:cxn modelId="{57519B0C-FE67-484A-9994-B4826CCB6EA0}" type="presParOf" srcId="{DA6CDECE-5BB7-4384-92BC-588B4318A730}" destId="{9689F099-3413-4257-B3F2-C910F583F1B8}" srcOrd="0" destOrd="0" presId="urn:microsoft.com/office/officeart/2005/8/layout/lProcess2"/>
    <dgm:cxn modelId="{C6EB35EE-CD64-48FD-8770-4497BF736AD1}" type="presParOf" srcId="{9689F099-3413-4257-B3F2-C910F583F1B8}" destId="{666E58EF-9012-4306-828C-3E3B86A31BBD}" srcOrd="0" destOrd="0" presId="urn:microsoft.com/office/officeart/2005/8/layout/lProcess2"/>
    <dgm:cxn modelId="{D1A8D9CB-DE28-4388-AC94-FF811851B41A}" type="presParOf" srcId="{9689F099-3413-4257-B3F2-C910F583F1B8}" destId="{BAAB3D8C-6B00-4E6E-814D-75F13B5A0AFD}" srcOrd="1" destOrd="0" presId="urn:microsoft.com/office/officeart/2005/8/layout/lProcess2"/>
    <dgm:cxn modelId="{2FB30691-099F-454E-BCAD-DBD76B9E0227}" type="presParOf" srcId="{9689F099-3413-4257-B3F2-C910F583F1B8}" destId="{5A610870-805E-4EEA-9645-175A9C144B13}"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DE5834-1317-42CF-BC72-F4A2087DA0E6}"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MX"/>
        </a:p>
      </dgm:t>
    </dgm:pt>
    <dgm:pt modelId="{D559226C-3F72-4959-A8A2-BC6ED869AFB1}">
      <dgm:prSet phldrT="[Texto]" custT="1"/>
      <dgm:spPr/>
      <dgm:t>
        <a:bodyPr/>
        <a:lstStyle/>
        <a:p>
          <a:r>
            <a:rPr lang="es-MX" sz="2000" b="1" dirty="0" smtClean="0">
              <a:solidFill>
                <a:schemeClr val="tx1"/>
              </a:solidFill>
              <a:latin typeface="Arial" pitchFamily="34" charset="0"/>
              <a:cs typeface="Arial" pitchFamily="34" charset="0"/>
            </a:rPr>
            <a:t>Debido a enfermedad…… 47,1%</a:t>
          </a:r>
          <a:endParaRPr lang="es-MX" sz="2000" b="1" dirty="0">
            <a:solidFill>
              <a:schemeClr val="tx1"/>
            </a:solidFill>
            <a:latin typeface="Arial" pitchFamily="34" charset="0"/>
            <a:cs typeface="Arial" pitchFamily="34" charset="0"/>
          </a:endParaRPr>
        </a:p>
      </dgm:t>
    </dgm:pt>
    <dgm:pt modelId="{1DEB6D58-5E03-40F5-BFA6-A811B6E46D70}" type="parTrans" cxnId="{7B702A57-0977-4B9C-8FAD-AC0EDA856091}">
      <dgm:prSet/>
      <dgm:spPr/>
      <dgm:t>
        <a:bodyPr/>
        <a:lstStyle/>
        <a:p>
          <a:endParaRPr lang="es-MX"/>
        </a:p>
      </dgm:t>
    </dgm:pt>
    <dgm:pt modelId="{C0B77D11-7D35-4B98-8093-758DF83BAFE3}" type="sibTrans" cxnId="{7B702A57-0977-4B9C-8FAD-AC0EDA856091}">
      <dgm:prSet/>
      <dgm:spPr/>
      <dgm:t>
        <a:bodyPr/>
        <a:lstStyle/>
        <a:p>
          <a:endParaRPr lang="es-MX"/>
        </a:p>
      </dgm:t>
    </dgm:pt>
    <dgm:pt modelId="{8ACF7642-6116-497C-B12A-B21537BA049A}">
      <dgm:prSet phldrT="[Texto]" custT="1"/>
      <dgm:spPr/>
      <dgm:t>
        <a:bodyPr/>
        <a:lstStyle/>
        <a:p>
          <a:r>
            <a:rPr lang="es-MX" sz="2000" b="1" dirty="0" smtClean="0">
              <a:solidFill>
                <a:schemeClr val="tx1"/>
              </a:solidFill>
              <a:latin typeface="Arial" pitchFamily="34" charset="0"/>
              <a:cs typeface="Arial" pitchFamily="34" charset="0"/>
            </a:rPr>
            <a:t>Accidente (vivienda, tránsito) 36,7%</a:t>
          </a:r>
          <a:endParaRPr lang="es-MX" sz="2000" b="1" dirty="0">
            <a:solidFill>
              <a:schemeClr val="tx1"/>
            </a:solidFill>
            <a:latin typeface="Arial" pitchFamily="34" charset="0"/>
            <a:cs typeface="Arial" pitchFamily="34" charset="0"/>
          </a:endParaRPr>
        </a:p>
      </dgm:t>
    </dgm:pt>
    <dgm:pt modelId="{A0B7D18D-ABB2-4ABB-8148-814F31307A28}" type="parTrans" cxnId="{881E26D0-7F54-43E2-9092-E7905AEB1E2A}">
      <dgm:prSet/>
      <dgm:spPr/>
      <dgm:t>
        <a:bodyPr/>
        <a:lstStyle/>
        <a:p>
          <a:endParaRPr lang="es-MX"/>
        </a:p>
      </dgm:t>
    </dgm:pt>
    <dgm:pt modelId="{56AEC6CE-8EFA-459F-8ABF-5195E48B7F03}" type="sibTrans" cxnId="{881E26D0-7F54-43E2-9092-E7905AEB1E2A}">
      <dgm:prSet/>
      <dgm:spPr/>
      <dgm:t>
        <a:bodyPr/>
        <a:lstStyle/>
        <a:p>
          <a:endParaRPr lang="es-MX"/>
        </a:p>
      </dgm:t>
    </dgm:pt>
    <dgm:pt modelId="{4111FDE3-F287-434B-ADE7-15849CA8D668}">
      <dgm:prSet phldrT="[Texto]" custT="1"/>
      <dgm:spPr/>
      <dgm:t>
        <a:bodyPr/>
        <a:lstStyle/>
        <a:p>
          <a:r>
            <a:rPr lang="es-MX" sz="2000" b="1" dirty="0" smtClean="0">
              <a:solidFill>
                <a:schemeClr val="tx1"/>
              </a:solidFill>
              <a:latin typeface="Arial" pitchFamily="34" charset="0"/>
              <a:cs typeface="Arial" pitchFamily="34" charset="0"/>
            </a:rPr>
            <a:t>Debido a edad 16,3%</a:t>
          </a:r>
          <a:endParaRPr lang="es-MX" sz="2000" b="1" dirty="0">
            <a:solidFill>
              <a:schemeClr val="tx1"/>
            </a:solidFill>
            <a:latin typeface="Arial" pitchFamily="34" charset="0"/>
            <a:cs typeface="Arial" pitchFamily="34" charset="0"/>
          </a:endParaRPr>
        </a:p>
      </dgm:t>
    </dgm:pt>
    <dgm:pt modelId="{F6F6BB1A-3FAB-46DC-9037-0D8AB31DD4E5}" type="parTrans" cxnId="{E2CC2EEE-C524-48EC-B61A-4518A369FE4D}">
      <dgm:prSet/>
      <dgm:spPr/>
      <dgm:t>
        <a:bodyPr/>
        <a:lstStyle/>
        <a:p>
          <a:endParaRPr lang="es-MX"/>
        </a:p>
      </dgm:t>
    </dgm:pt>
    <dgm:pt modelId="{00C4D567-8E3C-433D-AC98-D6908F395A27}" type="sibTrans" cxnId="{E2CC2EEE-C524-48EC-B61A-4518A369FE4D}">
      <dgm:prSet/>
      <dgm:spPr/>
      <dgm:t>
        <a:bodyPr/>
        <a:lstStyle/>
        <a:p>
          <a:endParaRPr lang="es-MX"/>
        </a:p>
      </dgm:t>
    </dgm:pt>
    <dgm:pt modelId="{5B6CD5CF-1EB9-40C3-BE95-E3FF85381296}" type="pres">
      <dgm:prSet presAssocID="{7FDE5834-1317-42CF-BC72-F4A2087DA0E6}" presName="linear" presStyleCnt="0">
        <dgm:presLayoutVars>
          <dgm:dir/>
          <dgm:animLvl val="lvl"/>
          <dgm:resizeHandles val="exact"/>
        </dgm:presLayoutVars>
      </dgm:prSet>
      <dgm:spPr/>
      <dgm:t>
        <a:bodyPr/>
        <a:lstStyle/>
        <a:p>
          <a:endParaRPr lang="es-MX"/>
        </a:p>
      </dgm:t>
    </dgm:pt>
    <dgm:pt modelId="{223F9E4D-5B83-480C-A805-ACF9771DDC5B}" type="pres">
      <dgm:prSet presAssocID="{D559226C-3F72-4959-A8A2-BC6ED869AFB1}" presName="parentLin" presStyleCnt="0"/>
      <dgm:spPr/>
    </dgm:pt>
    <dgm:pt modelId="{FECDC04E-D629-405D-8EF5-CA60C6DF54BB}" type="pres">
      <dgm:prSet presAssocID="{D559226C-3F72-4959-A8A2-BC6ED869AFB1}" presName="parentLeftMargin" presStyleLbl="node1" presStyleIdx="0" presStyleCnt="3"/>
      <dgm:spPr/>
      <dgm:t>
        <a:bodyPr/>
        <a:lstStyle/>
        <a:p>
          <a:endParaRPr lang="es-MX"/>
        </a:p>
      </dgm:t>
    </dgm:pt>
    <dgm:pt modelId="{97C2FD40-89BC-4D9B-8B27-5F09D7F71A89}" type="pres">
      <dgm:prSet presAssocID="{D559226C-3F72-4959-A8A2-BC6ED869AFB1}" presName="parentText" presStyleLbl="node1" presStyleIdx="0" presStyleCnt="3">
        <dgm:presLayoutVars>
          <dgm:chMax val="0"/>
          <dgm:bulletEnabled val="1"/>
        </dgm:presLayoutVars>
      </dgm:prSet>
      <dgm:spPr/>
      <dgm:t>
        <a:bodyPr/>
        <a:lstStyle/>
        <a:p>
          <a:endParaRPr lang="es-MX"/>
        </a:p>
      </dgm:t>
    </dgm:pt>
    <dgm:pt modelId="{D9B3B416-C35C-43FE-B586-A73F9E956DBC}" type="pres">
      <dgm:prSet presAssocID="{D559226C-3F72-4959-A8A2-BC6ED869AFB1}" presName="negativeSpace" presStyleCnt="0"/>
      <dgm:spPr/>
    </dgm:pt>
    <dgm:pt modelId="{1D172938-506B-40FB-BB3B-676213D58408}" type="pres">
      <dgm:prSet presAssocID="{D559226C-3F72-4959-A8A2-BC6ED869AFB1}" presName="childText" presStyleLbl="conFgAcc1" presStyleIdx="0" presStyleCnt="3">
        <dgm:presLayoutVars>
          <dgm:bulletEnabled val="1"/>
        </dgm:presLayoutVars>
      </dgm:prSet>
      <dgm:spPr/>
    </dgm:pt>
    <dgm:pt modelId="{657FEC6B-DEEF-4828-8B92-5B023C538D6F}" type="pres">
      <dgm:prSet presAssocID="{C0B77D11-7D35-4B98-8093-758DF83BAFE3}" presName="spaceBetweenRectangles" presStyleCnt="0"/>
      <dgm:spPr/>
    </dgm:pt>
    <dgm:pt modelId="{5CA4AAC5-EA1E-4131-AFA6-9DA7F11549C3}" type="pres">
      <dgm:prSet presAssocID="{8ACF7642-6116-497C-B12A-B21537BA049A}" presName="parentLin" presStyleCnt="0"/>
      <dgm:spPr/>
    </dgm:pt>
    <dgm:pt modelId="{EE02E4B3-3653-4A0E-9A0D-3F16D95D2E48}" type="pres">
      <dgm:prSet presAssocID="{8ACF7642-6116-497C-B12A-B21537BA049A}" presName="parentLeftMargin" presStyleLbl="node1" presStyleIdx="0" presStyleCnt="3"/>
      <dgm:spPr/>
      <dgm:t>
        <a:bodyPr/>
        <a:lstStyle/>
        <a:p>
          <a:endParaRPr lang="es-MX"/>
        </a:p>
      </dgm:t>
    </dgm:pt>
    <dgm:pt modelId="{5BB0B0D8-E622-419D-9D47-AA82A61DB501}" type="pres">
      <dgm:prSet presAssocID="{8ACF7642-6116-497C-B12A-B21537BA049A}" presName="parentText" presStyleLbl="node1" presStyleIdx="1" presStyleCnt="3">
        <dgm:presLayoutVars>
          <dgm:chMax val="0"/>
          <dgm:bulletEnabled val="1"/>
        </dgm:presLayoutVars>
      </dgm:prSet>
      <dgm:spPr/>
      <dgm:t>
        <a:bodyPr/>
        <a:lstStyle/>
        <a:p>
          <a:endParaRPr lang="es-MX"/>
        </a:p>
      </dgm:t>
    </dgm:pt>
    <dgm:pt modelId="{35D589F5-C22A-4C6A-89B3-32781F2D3585}" type="pres">
      <dgm:prSet presAssocID="{8ACF7642-6116-497C-B12A-B21537BA049A}" presName="negativeSpace" presStyleCnt="0"/>
      <dgm:spPr/>
    </dgm:pt>
    <dgm:pt modelId="{6632BC01-71E9-4FBA-A79F-9E2F1EB37A51}" type="pres">
      <dgm:prSet presAssocID="{8ACF7642-6116-497C-B12A-B21537BA049A}" presName="childText" presStyleLbl="conFgAcc1" presStyleIdx="1" presStyleCnt="3">
        <dgm:presLayoutVars>
          <dgm:bulletEnabled val="1"/>
        </dgm:presLayoutVars>
      </dgm:prSet>
      <dgm:spPr/>
    </dgm:pt>
    <dgm:pt modelId="{1657F414-D91B-408B-A0F6-EC19034AA636}" type="pres">
      <dgm:prSet presAssocID="{56AEC6CE-8EFA-459F-8ABF-5195E48B7F03}" presName="spaceBetweenRectangles" presStyleCnt="0"/>
      <dgm:spPr/>
    </dgm:pt>
    <dgm:pt modelId="{07A64BBE-B777-467A-99E2-6F2BA64AD1F7}" type="pres">
      <dgm:prSet presAssocID="{4111FDE3-F287-434B-ADE7-15849CA8D668}" presName="parentLin" presStyleCnt="0"/>
      <dgm:spPr/>
    </dgm:pt>
    <dgm:pt modelId="{25FDFD60-9B40-44DD-800B-CA4380C3A29D}" type="pres">
      <dgm:prSet presAssocID="{4111FDE3-F287-434B-ADE7-15849CA8D668}" presName="parentLeftMargin" presStyleLbl="node1" presStyleIdx="1" presStyleCnt="3"/>
      <dgm:spPr/>
      <dgm:t>
        <a:bodyPr/>
        <a:lstStyle/>
        <a:p>
          <a:endParaRPr lang="es-MX"/>
        </a:p>
      </dgm:t>
    </dgm:pt>
    <dgm:pt modelId="{81A45353-1EE6-49C3-B243-AA5D9FEF54DC}" type="pres">
      <dgm:prSet presAssocID="{4111FDE3-F287-434B-ADE7-15849CA8D668}" presName="parentText" presStyleLbl="node1" presStyleIdx="2" presStyleCnt="3">
        <dgm:presLayoutVars>
          <dgm:chMax val="0"/>
          <dgm:bulletEnabled val="1"/>
        </dgm:presLayoutVars>
      </dgm:prSet>
      <dgm:spPr/>
      <dgm:t>
        <a:bodyPr/>
        <a:lstStyle/>
        <a:p>
          <a:endParaRPr lang="es-MX"/>
        </a:p>
      </dgm:t>
    </dgm:pt>
    <dgm:pt modelId="{A8A31791-24C8-4EED-A4D1-AD89487725C0}" type="pres">
      <dgm:prSet presAssocID="{4111FDE3-F287-434B-ADE7-15849CA8D668}" presName="negativeSpace" presStyleCnt="0"/>
      <dgm:spPr/>
    </dgm:pt>
    <dgm:pt modelId="{6105EC58-FFB0-4650-BE96-86C125070734}" type="pres">
      <dgm:prSet presAssocID="{4111FDE3-F287-434B-ADE7-15849CA8D668}" presName="childText" presStyleLbl="conFgAcc1" presStyleIdx="2" presStyleCnt="3">
        <dgm:presLayoutVars>
          <dgm:bulletEnabled val="1"/>
        </dgm:presLayoutVars>
      </dgm:prSet>
      <dgm:spPr/>
    </dgm:pt>
  </dgm:ptLst>
  <dgm:cxnLst>
    <dgm:cxn modelId="{E2CC2EEE-C524-48EC-B61A-4518A369FE4D}" srcId="{7FDE5834-1317-42CF-BC72-F4A2087DA0E6}" destId="{4111FDE3-F287-434B-ADE7-15849CA8D668}" srcOrd="2" destOrd="0" parTransId="{F6F6BB1A-3FAB-46DC-9037-0D8AB31DD4E5}" sibTransId="{00C4D567-8E3C-433D-AC98-D6908F395A27}"/>
    <dgm:cxn modelId="{7979F7B0-4E22-4D3E-9BF7-671ED5715166}" type="presOf" srcId="{D559226C-3F72-4959-A8A2-BC6ED869AFB1}" destId="{97C2FD40-89BC-4D9B-8B27-5F09D7F71A89}" srcOrd="1" destOrd="0" presId="urn:microsoft.com/office/officeart/2005/8/layout/list1"/>
    <dgm:cxn modelId="{6E6DD54A-4306-4C1A-8E51-B8EAC2A446F1}" type="presOf" srcId="{4111FDE3-F287-434B-ADE7-15849CA8D668}" destId="{25FDFD60-9B40-44DD-800B-CA4380C3A29D}" srcOrd="0" destOrd="0" presId="urn:microsoft.com/office/officeart/2005/8/layout/list1"/>
    <dgm:cxn modelId="{BD20EA1A-61B0-47D7-AF34-7ACC26C64355}" type="presOf" srcId="{D559226C-3F72-4959-A8A2-BC6ED869AFB1}" destId="{FECDC04E-D629-405D-8EF5-CA60C6DF54BB}" srcOrd="0" destOrd="0" presId="urn:microsoft.com/office/officeart/2005/8/layout/list1"/>
    <dgm:cxn modelId="{881E26D0-7F54-43E2-9092-E7905AEB1E2A}" srcId="{7FDE5834-1317-42CF-BC72-F4A2087DA0E6}" destId="{8ACF7642-6116-497C-B12A-B21537BA049A}" srcOrd="1" destOrd="0" parTransId="{A0B7D18D-ABB2-4ABB-8148-814F31307A28}" sibTransId="{56AEC6CE-8EFA-459F-8ABF-5195E48B7F03}"/>
    <dgm:cxn modelId="{D94BF565-B171-4F5A-A249-14099A4F1055}" type="presOf" srcId="{8ACF7642-6116-497C-B12A-B21537BA049A}" destId="{EE02E4B3-3653-4A0E-9A0D-3F16D95D2E48}" srcOrd="0" destOrd="0" presId="urn:microsoft.com/office/officeart/2005/8/layout/list1"/>
    <dgm:cxn modelId="{7B702A57-0977-4B9C-8FAD-AC0EDA856091}" srcId="{7FDE5834-1317-42CF-BC72-F4A2087DA0E6}" destId="{D559226C-3F72-4959-A8A2-BC6ED869AFB1}" srcOrd="0" destOrd="0" parTransId="{1DEB6D58-5E03-40F5-BFA6-A811B6E46D70}" sibTransId="{C0B77D11-7D35-4B98-8093-758DF83BAFE3}"/>
    <dgm:cxn modelId="{5271BF39-6D3E-4650-A6EC-0921BC556E33}" type="presOf" srcId="{4111FDE3-F287-434B-ADE7-15849CA8D668}" destId="{81A45353-1EE6-49C3-B243-AA5D9FEF54DC}" srcOrd="1" destOrd="0" presId="urn:microsoft.com/office/officeart/2005/8/layout/list1"/>
    <dgm:cxn modelId="{B96D99DC-715B-486B-BA57-B15B70C82B2F}" type="presOf" srcId="{7FDE5834-1317-42CF-BC72-F4A2087DA0E6}" destId="{5B6CD5CF-1EB9-40C3-BE95-E3FF85381296}" srcOrd="0" destOrd="0" presId="urn:microsoft.com/office/officeart/2005/8/layout/list1"/>
    <dgm:cxn modelId="{8FB9E172-BAC2-491F-B961-889EA02689D1}" type="presOf" srcId="{8ACF7642-6116-497C-B12A-B21537BA049A}" destId="{5BB0B0D8-E622-419D-9D47-AA82A61DB501}" srcOrd="1" destOrd="0" presId="urn:microsoft.com/office/officeart/2005/8/layout/list1"/>
    <dgm:cxn modelId="{159137D7-6E8A-4CB7-8F0A-F194C4D5B274}" type="presParOf" srcId="{5B6CD5CF-1EB9-40C3-BE95-E3FF85381296}" destId="{223F9E4D-5B83-480C-A805-ACF9771DDC5B}" srcOrd="0" destOrd="0" presId="urn:microsoft.com/office/officeart/2005/8/layout/list1"/>
    <dgm:cxn modelId="{5DFA1C48-853B-4D23-85CC-9DB4F8C04C55}" type="presParOf" srcId="{223F9E4D-5B83-480C-A805-ACF9771DDC5B}" destId="{FECDC04E-D629-405D-8EF5-CA60C6DF54BB}" srcOrd="0" destOrd="0" presId="urn:microsoft.com/office/officeart/2005/8/layout/list1"/>
    <dgm:cxn modelId="{6469266D-5764-46C6-97D5-0D2CDA7B9451}" type="presParOf" srcId="{223F9E4D-5B83-480C-A805-ACF9771DDC5B}" destId="{97C2FD40-89BC-4D9B-8B27-5F09D7F71A89}" srcOrd="1" destOrd="0" presId="urn:microsoft.com/office/officeart/2005/8/layout/list1"/>
    <dgm:cxn modelId="{047EF221-7EB7-4AC6-975A-980474E11C0A}" type="presParOf" srcId="{5B6CD5CF-1EB9-40C3-BE95-E3FF85381296}" destId="{D9B3B416-C35C-43FE-B586-A73F9E956DBC}" srcOrd="1" destOrd="0" presId="urn:microsoft.com/office/officeart/2005/8/layout/list1"/>
    <dgm:cxn modelId="{7A878438-39FE-423F-9AC4-4D7B537E5ED2}" type="presParOf" srcId="{5B6CD5CF-1EB9-40C3-BE95-E3FF85381296}" destId="{1D172938-506B-40FB-BB3B-676213D58408}" srcOrd="2" destOrd="0" presId="urn:microsoft.com/office/officeart/2005/8/layout/list1"/>
    <dgm:cxn modelId="{8DA6DBCD-8458-446E-9CA5-635B774CAB42}" type="presParOf" srcId="{5B6CD5CF-1EB9-40C3-BE95-E3FF85381296}" destId="{657FEC6B-DEEF-4828-8B92-5B023C538D6F}" srcOrd="3" destOrd="0" presId="urn:microsoft.com/office/officeart/2005/8/layout/list1"/>
    <dgm:cxn modelId="{065F4897-6626-42C8-97DB-16C081EED644}" type="presParOf" srcId="{5B6CD5CF-1EB9-40C3-BE95-E3FF85381296}" destId="{5CA4AAC5-EA1E-4131-AFA6-9DA7F11549C3}" srcOrd="4" destOrd="0" presId="urn:microsoft.com/office/officeart/2005/8/layout/list1"/>
    <dgm:cxn modelId="{3038CF30-C439-451F-831D-CECC11F621C4}" type="presParOf" srcId="{5CA4AAC5-EA1E-4131-AFA6-9DA7F11549C3}" destId="{EE02E4B3-3653-4A0E-9A0D-3F16D95D2E48}" srcOrd="0" destOrd="0" presId="urn:microsoft.com/office/officeart/2005/8/layout/list1"/>
    <dgm:cxn modelId="{DEC98DC6-EBD9-43B5-B03E-2733919E9D0C}" type="presParOf" srcId="{5CA4AAC5-EA1E-4131-AFA6-9DA7F11549C3}" destId="{5BB0B0D8-E622-419D-9D47-AA82A61DB501}" srcOrd="1" destOrd="0" presId="urn:microsoft.com/office/officeart/2005/8/layout/list1"/>
    <dgm:cxn modelId="{1AF0AB51-CFEA-49F1-973B-4C863077CA53}" type="presParOf" srcId="{5B6CD5CF-1EB9-40C3-BE95-E3FF85381296}" destId="{35D589F5-C22A-4C6A-89B3-32781F2D3585}" srcOrd="5" destOrd="0" presId="urn:microsoft.com/office/officeart/2005/8/layout/list1"/>
    <dgm:cxn modelId="{A04A9B63-CDC2-483E-82B1-73377880EC5F}" type="presParOf" srcId="{5B6CD5CF-1EB9-40C3-BE95-E3FF85381296}" destId="{6632BC01-71E9-4FBA-A79F-9E2F1EB37A51}" srcOrd="6" destOrd="0" presId="urn:microsoft.com/office/officeart/2005/8/layout/list1"/>
    <dgm:cxn modelId="{BB742323-CE8A-4C72-B98C-B0163717BABD}" type="presParOf" srcId="{5B6CD5CF-1EB9-40C3-BE95-E3FF85381296}" destId="{1657F414-D91B-408B-A0F6-EC19034AA636}" srcOrd="7" destOrd="0" presId="urn:microsoft.com/office/officeart/2005/8/layout/list1"/>
    <dgm:cxn modelId="{EDD56AEA-13CD-411D-B964-EDA879E5CCA8}" type="presParOf" srcId="{5B6CD5CF-1EB9-40C3-BE95-E3FF85381296}" destId="{07A64BBE-B777-467A-99E2-6F2BA64AD1F7}" srcOrd="8" destOrd="0" presId="urn:microsoft.com/office/officeart/2005/8/layout/list1"/>
    <dgm:cxn modelId="{59684310-3268-4F83-86A4-6B0FF043BA0E}" type="presParOf" srcId="{07A64BBE-B777-467A-99E2-6F2BA64AD1F7}" destId="{25FDFD60-9B40-44DD-800B-CA4380C3A29D}" srcOrd="0" destOrd="0" presId="urn:microsoft.com/office/officeart/2005/8/layout/list1"/>
    <dgm:cxn modelId="{7D2A2E3F-EFE2-42E1-9B65-A414629E5741}" type="presParOf" srcId="{07A64BBE-B777-467A-99E2-6F2BA64AD1F7}" destId="{81A45353-1EE6-49C3-B243-AA5D9FEF54DC}" srcOrd="1" destOrd="0" presId="urn:microsoft.com/office/officeart/2005/8/layout/list1"/>
    <dgm:cxn modelId="{4ED76BBD-9FE1-47D6-999A-21363F63D6BF}" type="presParOf" srcId="{5B6CD5CF-1EB9-40C3-BE95-E3FF85381296}" destId="{A8A31791-24C8-4EED-A4D1-AD89487725C0}" srcOrd="9" destOrd="0" presId="urn:microsoft.com/office/officeart/2005/8/layout/list1"/>
    <dgm:cxn modelId="{C3889780-83C0-4EC7-B5EE-ABE6FCA1070A}" type="presParOf" srcId="{5B6CD5CF-1EB9-40C3-BE95-E3FF85381296}" destId="{6105EC58-FFB0-4650-BE96-86C12507073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C5D82-283A-4C9F-8739-42FBE6ABEF8B}">
      <dsp:nvSpPr>
        <dsp:cNvPr id="0" name=""/>
        <dsp:cNvSpPr/>
      </dsp:nvSpPr>
      <dsp:spPr>
        <a:xfrm>
          <a:off x="918" y="0"/>
          <a:ext cx="2387218" cy="357981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latin typeface="Arial" pitchFamily="34" charset="0"/>
              <a:cs typeface="Arial" pitchFamily="34" charset="0"/>
            </a:rPr>
            <a:t>Movimiento 35,02%</a:t>
          </a:r>
          <a:endParaRPr lang="es-MX" sz="2000" kern="1200" dirty="0">
            <a:latin typeface="Arial" pitchFamily="34" charset="0"/>
            <a:cs typeface="Arial" pitchFamily="34" charset="0"/>
          </a:endParaRPr>
        </a:p>
      </dsp:txBody>
      <dsp:txXfrm>
        <a:off x="918" y="0"/>
        <a:ext cx="2387218" cy="1073943"/>
      </dsp:txXfrm>
    </dsp:sp>
    <dsp:sp modelId="{92344310-9253-4885-93EC-7C60BC5B828D}">
      <dsp:nvSpPr>
        <dsp:cNvPr id="0" name=""/>
        <dsp:cNvSpPr/>
      </dsp:nvSpPr>
      <dsp:spPr>
        <a:xfrm>
          <a:off x="239640" y="1074992"/>
          <a:ext cx="1909774" cy="107936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s-MX" sz="2000" kern="1200" dirty="0" smtClean="0">
              <a:latin typeface="Arial" pitchFamily="34" charset="0"/>
              <a:cs typeface="Arial" pitchFamily="34" charset="0"/>
            </a:rPr>
            <a:t>Funciones Mentales 31,12%</a:t>
          </a:r>
          <a:endParaRPr lang="es-MX" sz="2000" kern="1200" dirty="0">
            <a:latin typeface="Arial" pitchFamily="34" charset="0"/>
            <a:cs typeface="Arial" pitchFamily="34" charset="0"/>
          </a:endParaRPr>
        </a:p>
      </dsp:txBody>
      <dsp:txXfrm>
        <a:off x="271253" y="1106605"/>
        <a:ext cx="1846548" cy="1016136"/>
      </dsp:txXfrm>
    </dsp:sp>
    <dsp:sp modelId="{58A4361B-6132-4AD2-819A-5800A49FDCBE}">
      <dsp:nvSpPr>
        <dsp:cNvPr id="0" name=""/>
        <dsp:cNvSpPr/>
      </dsp:nvSpPr>
      <dsp:spPr>
        <a:xfrm>
          <a:off x="239640" y="2320410"/>
          <a:ext cx="1909774" cy="107936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s-MX" sz="2000" kern="1200" dirty="0" smtClean="0">
              <a:latin typeface="Arial" pitchFamily="34" charset="0"/>
              <a:cs typeface="Arial" pitchFamily="34" charset="0"/>
            </a:rPr>
            <a:t>Mental Cognitiva 21,32%</a:t>
          </a:r>
          <a:endParaRPr lang="es-MX" sz="2000" kern="1200" dirty="0">
            <a:latin typeface="Arial" pitchFamily="34" charset="0"/>
            <a:cs typeface="Arial" pitchFamily="34" charset="0"/>
          </a:endParaRPr>
        </a:p>
      </dsp:txBody>
      <dsp:txXfrm>
        <a:off x="271253" y="2352023"/>
        <a:ext cx="1846548" cy="1016136"/>
      </dsp:txXfrm>
    </dsp:sp>
    <dsp:sp modelId="{20BD120C-3CBE-4D07-9288-C0BF2A82E547}">
      <dsp:nvSpPr>
        <dsp:cNvPr id="0" name=""/>
        <dsp:cNvSpPr/>
      </dsp:nvSpPr>
      <dsp:spPr>
        <a:xfrm>
          <a:off x="2567178" y="0"/>
          <a:ext cx="2387218" cy="357981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latin typeface="Arial" pitchFamily="34" charset="0"/>
              <a:cs typeface="Arial" pitchFamily="34" charset="0"/>
            </a:rPr>
            <a:t>Funciones Sensoriales 11,08%</a:t>
          </a:r>
          <a:endParaRPr lang="es-MX" sz="2000" kern="1200" dirty="0">
            <a:latin typeface="Arial" pitchFamily="34" charset="0"/>
            <a:cs typeface="Arial" pitchFamily="34" charset="0"/>
          </a:endParaRPr>
        </a:p>
      </dsp:txBody>
      <dsp:txXfrm>
        <a:off x="2567178" y="0"/>
        <a:ext cx="2387218" cy="1073943"/>
      </dsp:txXfrm>
    </dsp:sp>
    <dsp:sp modelId="{236BAAB5-0907-402F-8E29-7DC22881C769}">
      <dsp:nvSpPr>
        <dsp:cNvPr id="0" name=""/>
        <dsp:cNvSpPr/>
      </dsp:nvSpPr>
      <dsp:spPr>
        <a:xfrm>
          <a:off x="2805900" y="1074992"/>
          <a:ext cx="1909774" cy="107936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s-MX" sz="2000" kern="1200" dirty="0" smtClean="0">
              <a:latin typeface="Arial" pitchFamily="34" charset="0"/>
              <a:cs typeface="Arial" pitchFamily="34" charset="0"/>
            </a:rPr>
            <a:t>Visual 8,42%</a:t>
          </a:r>
          <a:endParaRPr lang="es-MX" sz="2000" kern="1200" dirty="0">
            <a:latin typeface="Arial" pitchFamily="34" charset="0"/>
            <a:cs typeface="Arial" pitchFamily="34" charset="0"/>
          </a:endParaRPr>
        </a:p>
      </dsp:txBody>
      <dsp:txXfrm>
        <a:off x="2837513" y="1106605"/>
        <a:ext cx="1846548" cy="1016136"/>
      </dsp:txXfrm>
    </dsp:sp>
    <dsp:sp modelId="{B4164394-51FF-431D-9334-61299AC575E3}">
      <dsp:nvSpPr>
        <dsp:cNvPr id="0" name=""/>
        <dsp:cNvSpPr/>
      </dsp:nvSpPr>
      <dsp:spPr>
        <a:xfrm>
          <a:off x="2805900" y="2320410"/>
          <a:ext cx="1909774" cy="107936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s-MX" sz="2000" kern="1200" dirty="0" smtClean="0">
              <a:latin typeface="Arial" pitchFamily="34" charset="0"/>
              <a:cs typeface="Arial" pitchFamily="34" charset="0"/>
            </a:rPr>
            <a:t>Auditiva 3,40%</a:t>
          </a:r>
          <a:endParaRPr lang="es-MX" sz="2000" kern="1200" dirty="0">
            <a:latin typeface="Arial" pitchFamily="34" charset="0"/>
            <a:cs typeface="Arial" pitchFamily="34" charset="0"/>
          </a:endParaRPr>
        </a:p>
      </dsp:txBody>
      <dsp:txXfrm>
        <a:off x="2837513" y="2352023"/>
        <a:ext cx="1846548" cy="1016136"/>
      </dsp:txXfrm>
    </dsp:sp>
    <dsp:sp modelId="{EE9DE764-F992-4FCF-A14E-B88DA2D86099}">
      <dsp:nvSpPr>
        <dsp:cNvPr id="0" name=""/>
        <dsp:cNvSpPr/>
      </dsp:nvSpPr>
      <dsp:spPr>
        <a:xfrm>
          <a:off x="5133438" y="0"/>
          <a:ext cx="2387218" cy="357981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latin typeface="Arial" pitchFamily="34" charset="0"/>
              <a:cs typeface="Arial" pitchFamily="34" charset="0"/>
            </a:rPr>
            <a:t>Voz y el habla 10,61%</a:t>
          </a:r>
          <a:endParaRPr lang="es-MX" sz="2000" kern="1200" dirty="0">
            <a:latin typeface="Arial" pitchFamily="34" charset="0"/>
            <a:cs typeface="Arial" pitchFamily="34" charset="0"/>
          </a:endParaRPr>
        </a:p>
      </dsp:txBody>
      <dsp:txXfrm>
        <a:off x="5133438" y="0"/>
        <a:ext cx="2387218" cy="1073943"/>
      </dsp:txXfrm>
    </dsp:sp>
    <dsp:sp modelId="{666E58EF-9012-4306-828C-3E3B86A31BBD}">
      <dsp:nvSpPr>
        <dsp:cNvPr id="0" name=""/>
        <dsp:cNvSpPr/>
      </dsp:nvSpPr>
      <dsp:spPr>
        <a:xfrm>
          <a:off x="5372160" y="1074992"/>
          <a:ext cx="1909774" cy="1079362"/>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s-MX" sz="2000" kern="1200" dirty="0" smtClean="0">
              <a:latin typeface="Arial" pitchFamily="34" charset="0"/>
              <a:cs typeface="Arial" pitchFamily="34" charset="0"/>
            </a:rPr>
            <a:t>Sistema Digestivo 2,66% </a:t>
          </a:r>
          <a:endParaRPr lang="es-MX" sz="2000" kern="1200" dirty="0">
            <a:latin typeface="Arial" pitchFamily="34" charset="0"/>
            <a:cs typeface="Arial" pitchFamily="34" charset="0"/>
          </a:endParaRPr>
        </a:p>
      </dsp:txBody>
      <dsp:txXfrm>
        <a:off x="5403773" y="1106605"/>
        <a:ext cx="1846548" cy="1016136"/>
      </dsp:txXfrm>
    </dsp:sp>
    <dsp:sp modelId="{5A610870-805E-4EEA-9645-175A9C144B13}">
      <dsp:nvSpPr>
        <dsp:cNvPr id="0" name=""/>
        <dsp:cNvSpPr/>
      </dsp:nvSpPr>
      <dsp:spPr>
        <a:xfrm>
          <a:off x="5372160" y="2320410"/>
          <a:ext cx="1909774" cy="107936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s-MX" sz="2000" kern="1200" dirty="0" smtClean="0">
              <a:latin typeface="Arial" pitchFamily="34" charset="0"/>
              <a:cs typeface="Arial" pitchFamily="34" charset="0"/>
            </a:rPr>
            <a:t>Otras 0,68%</a:t>
          </a:r>
          <a:endParaRPr lang="es-MX" sz="2000" kern="1200" dirty="0">
            <a:latin typeface="Arial" pitchFamily="34" charset="0"/>
            <a:cs typeface="Arial" pitchFamily="34" charset="0"/>
          </a:endParaRPr>
        </a:p>
      </dsp:txBody>
      <dsp:txXfrm>
        <a:off x="5403773" y="2352023"/>
        <a:ext cx="1846548" cy="10161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37AB97A-DF08-45F8-8A26-ACE6583C21DE}" type="datetimeFigureOut">
              <a:rPr lang="es-MX" smtClean="0"/>
              <a:t>30/04/2013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357307D-B5E2-484D-8FDF-13DA92BAEB41}" type="slidenum">
              <a:rPr lang="es-MX" smtClean="0"/>
              <a:t>‹Nº›</a:t>
            </a:fld>
            <a:endParaRPr lang="es-MX"/>
          </a:p>
        </p:txBody>
      </p:sp>
    </p:spTree>
  </p:cSld>
  <p:clrMapOvr>
    <a:masterClrMapping/>
  </p:clrMapOvr>
  <p:transition spd="slow" advClick="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37AB97A-DF08-45F8-8A26-ACE6583C21DE}" type="datetimeFigureOut">
              <a:rPr lang="es-MX" smtClean="0"/>
              <a:t>30/04/2013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357307D-B5E2-484D-8FDF-13DA92BAEB41}" type="slidenum">
              <a:rPr lang="es-MX" smtClean="0"/>
              <a:t>‹Nº›</a:t>
            </a:fld>
            <a:endParaRPr lang="es-MX"/>
          </a:p>
        </p:txBody>
      </p:sp>
    </p:spTree>
  </p:cSld>
  <p:clrMapOvr>
    <a:masterClrMapping/>
  </p:clrMapOvr>
  <p:transition spd="slow" advClick="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37AB97A-DF08-45F8-8A26-ACE6583C21DE}" type="datetimeFigureOut">
              <a:rPr lang="es-MX" smtClean="0"/>
              <a:t>30/04/2013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357307D-B5E2-484D-8FDF-13DA92BAEB41}" type="slidenum">
              <a:rPr lang="es-MX" smtClean="0"/>
              <a:t>‹Nº›</a:t>
            </a:fld>
            <a:endParaRPr lang="es-MX"/>
          </a:p>
        </p:txBody>
      </p:sp>
    </p:spTree>
  </p:cSld>
  <p:clrMapOvr>
    <a:masterClrMapping/>
  </p:clrMapOvr>
  <p:transition spd="slow" advClick="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37AB97A-DF08-45F8-8A26-ACE6583C21DE}" type="datetimeFigureOut">
              <a:rPr lang="es-MX" smtClean="0"/>
              <a:t>30/04/2013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357307D-B5E2-484D-8FDF-13DA92BAEB41}" type="slidenum">
              <a:rPr lang="es-MX" smtClean="0"/>
              <a:t>‹Nº›</a:t>
            </a:fld>
            <a:endParaRPr lang="es-MX"/>
          </a:p>
        </p:txBody>
      </p:sp>
    </p:spTree>
  </p:cSld>
  <p:clrMapOvr>
    <a:masterClrMapping/>
  </p:clrMapOvr>
  <p:transition spd="slow" advClick="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4" name="Date Placeholder 3"/>
          <p:cNvSpPr>
            <a:spLocks noGrp="1"/>
          </p:cNvSpPr>
          <p:nvPr>
            <p:ph type="dt" sz="half" idx="10"/>
          </p:nvPr>
        </p:nvSpPr>
        <p:spPr/>
        <p:txBody>
          <a:bodyPr/>
          <a:lstStyle/>
          <a:p>
            <a:fld id="{B37AB97A-DF08-45F8-8A26-ACE6583C21DE}" type="datetimeFigureOut">
              <a:rPr lang="es-MX" smtClean="0"/>
              <a:t>30/04/2013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357307D-B5E2-484D-8FDF-13DA92BAEB41}" type="slidenum">
              <a:rPr lang="es-MX" smtClean="0"/>
              <a:t>‹Nº›</a:t>
            </a:fld>
            <a:endParaRPr lang="es-MX"/>
          </a:p>
        </p:txBody>
      </p:sp>
    </p:spTree>
  </p:cSld>
  <p:clrMapOvr>
    <a:masterClrMapping/>
  </p:clrMapOvr>
  <p:transition spd="slow" advClick="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37AB97A-DF08-45F8-8A26-ACE6583C21DE}" type="datetimeFigureOut">
              <a:rPr lang="es-MX" smtClean="0"/>
              <a:t>30/04/2013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357307D-B5E2-484D-8FDF-13DA92BAEB41}" type="slidenum">
              <a:rPr lang="es-MX" smtClean="0"/>
              <a:t>‹Nº›</a:t>
            </a:fld>
            <a:endParaRPr lang="es-MX"/>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transition spd="slow" advClick="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37AB97A-DF08-45F8-8A26-ACE6583C21DE}" type="datetimeFigureOut">
              <a:rPr lang="es-MX" smtClean="0"/>
              <a:t>30/04/2013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C357307D-B5E2-484D-8FDF-13DA92BAEB41}" type="slidenum">
              <a:rPr lang="es-MX" smtClean="0"/>
              <a:t>‹Nº›</a:t>
            </a:fld>
            <a:endParaRPr lang="es-MX"/>
          </a:p>
        </p:txBody>
      </p:sp>
    </p:spTree>
  </p:cSld>
  <p:clrMapOvr>
    <a:masterClrMapping/>
  </p:clrMapOvr>
  <p:transition spd="slow" advClick="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B37AB97A-DF08-45F8-8A26-ACE6583C21DE}" type="datetimeFigureOut">
              <a:rPr lang="es-MX" smtClean="0"/>
              <a:t>30/04/2013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357307D-B5E2-484D-8FDF-13DA92BAEB41}" type="slidenum">
              <a:rPr lang="es-MX" smtClean="0"/>
              <a:t>‹Nº›</a:t>
            </a:fld>
            <a:endParaRPr lang="es-MX"/>
          </a:p>
        </p:txBody>
      </p:sp>
    </p:spTree>
  </p:cSld>
  <p:clrMapOvr>
    <a:masterClrMapping/>
  </p:clrMapOvr>
  <p:transition spd="slow" advClick="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7AB97A-DF08-45F8-8A26-ACE6583C21DE}" type="datetimeFigureOut">
              <a:rPr lang="es-MX" smtClean="0"/>
              <a:t>30/04/2013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C357307D-B5E2-484D-8FDF-13DA92BAEB41}" type="slidenum">
              <a:rPr lang="es-MX" smtClean="0"/>
              <a:t>‹Nº›</a:t>
            </a:fld>
            <a:endParaRPr lang="es-MX"/>
          </a:p>
        </p:txBody>
      </p:sp>
    </p:spTree>
  </p:cSld>
  <p:clrMapOvr>
    <a:masterClrMapping/>
  </p:clrMapOvr>
  <p:transition spd="slow" advClick="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5" name="Date Placeholder 4"/>
          <p:cNvSpPr>
            <a:spLocks noGrp="1"/>
          </p:cNvSpPr>
          <p:nvPr>
            <p:ph type="dt" sz="half" idx="10"/>
          </p:nvPr>
        </p:nvSpPr>
        <p:spPr/>
        <p:txBody>
          <a:bodyPr/>
          <a:lstStyle/>
          <a:p>
            <a:fld id="{B37AB97A-DF08-45F8-8A26-ACE6583C21DE}" type="datetimeFigureOut">
              <a:rPr lang="es-MX" smtClean="0"/>
              <a:t>30/04/2013</a:t>
            </a:fld>
            <a:endParaRPr lang="es-MX"/>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s-MX"/>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C357307D-B5E2-484D-8FDF-13DA92BAEB41}" type="slidenum">
              <a:rPr lang="es-MX" smtClean="0"/>
              <a:t>‹Nº›</a:t>
            </a:fld>
            <a:endParaRPr lang="es-MX"/>
          </a:p>
        </p:txBody>
      </p:sp>
    </p:spTree>
  </p:cSld>
  <p:clrMapOvr>
    <a:masterClrMapping/>
  </p:clrMapOvr>
  <p:transition spd="slow" advClick="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s-ES" smtClean="0"/>
              <a:t>Haga clic en el icono para agregar una imagen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37AB97A-DF08-45F8-8A26-ACE6583C21DE}" type="datetimeFigureOut">
              <a:rPr lang="es-MX" smtClean="0"/>
              <a:t>30/04/2013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357307D-B5E2-484D-8FDF-13DA92BAEB41}" type="slidenum">
              <a:rPr lang="es-MX" smtClean="0"/>
              <a:t>‹Nº›</a:t>
            </a:fld>
            <a:endParaRPr lang="es-MX"/>
          </a:p>
        </p:txBody>
      </p:sp>
    </p:spTree>
  </p:cSld>
  <p:clrMapOvr>
    <a:masterClrMapping/>
  </p:clrMapOvr>
  <p:transition spd="slow" advClick="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B37AB97A-DF08-45F8-8A26-ACE6583C21DE}" type="datetimeFigureOut">
              <a:rPr lang="es-MX" smtClean="0"/>
              <a:t>30/04/2013</a:t>
            </a:fld>
            <a:endParaRPr lang="es-MX"/>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s-MX"/>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C357307D-B5E2-484D-8FDF-13DA92BAEB41}"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advClick="0">
    <p:push dir="u"/>
  </p:transition>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9.xml.rels><?xml version="1.0" encoding="UTF-8" standalone="yes"?>
<Relationships xmlns="http://schemas.openxmlformats.org/package/2006/relationships"><Relationship Id="rId3" Type="http://schemas.openxmlformats.org/officeDocument/2006/relationships/hyperlink" Target="http://tecnitur.com/edicion_94/ina.htm" TargetMode="External"/><Relationship Id="rId2" Type="http://schemas.openxmlformats.org/officeDocument/2006/relationships/hyperlink" Target="http://www.cnree.go.cr/images/stories/Documentos/Informes/RED/I_informe_RED_2011.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85800" y="620688"/>
            <a:ext cx="7772400" cy="5472607"/>
          </a:xfrm>
        </p:spPr>
        <p:txBody>
          <a:bodyPr>
            <a:normAutofit/>
          </a:bodyPr>
          <a:lstStyle/>
          <a:p>
            <a:r>
              <a:rPr lang="es-MX" sz="2000" b="1" dirty="0" smtClean="0">
                <a:solidFill>
                  <a:schemeClr val="tx1"/>
                </a:solidFill>
                <a:latin typeface="Arial" pitchFamily="34" charset="0"/>
                <a:cs typeface="Arial" pitchFamily="34" charset="0"/>
              </a:rPr>
              <a:t>Universidad Estatal a Distancia</a:t>
            </a:r>
            <a:br>
              <a:rPr lang="es-MX" sz="2000" b="1" dirty="0" smtClean="0">
                <a:solidFill>
                  <a:schemeClr val="tx1"/>
                </a:solidFill>
                <a:latin typeface="Arial" pitchFamily="34" charset="0"/>
                <a:cs typeface="Arial" pitchFamily="34" charset="0"/>
              </a:rPr>
            </a:br>
            <a:r>
              <a:rPr lang="es-MX" sz="2000" b="1" dirty="0" smtClean="0">
                <a:solidFill>
                  <a:schemeClr val="tx1"/>
                </a:solidFill>
                <a:latin typeface="Arial" pitchFamily="34" charset="0"/>
                <a:cs typeface="Arial" pitchFamily="34" charset="0"/>
              </a:rPr>
              <a:t>Escuela Ciencias de la Educación</a:t>
            </a:r>
            <a:br>
              <a:rPr lang="es-MX" sz="2000" b="1" dirty="0" smtClean="0">
                <a:solidFill>
                  <a:schemeClr val="tx1"/>
                </a:solidFill>
                <a:latin typeface="Arial" pitchFamily="34" charset="0"/>
                <a:cs typeface="Arial" pitchFamily="34" charset="0"/>
              </a:rPr>
            </a:br>
            <a:r>
              <a:rPr lang="es-MX" sz="2000" b="1" dirty="0" smtClean="0">
                <a:solidFill>
                  <a:schemeClr val="tx1"/>
                </a:solidFill>
                <a:latin typeface="Arial" pitchFamily="34" charset="0"/>
                <a:cs typeface="Arial" pitchFamily="34" charset="0"/>
              </a:rPr>
              <a:t>Cátedra Computación para Empresas Turísticas</a:t>
            </a:r>
            <a:br>
              <a:rPr lang="es-MX" sz="2000" b="1" dirty="0" smtClean="0">
                <a:solidFill>
                  <a:schemeClr val="tx1"/>
                </a:solidFill>
                <a:latin typeface="Arial" pitchFamily="34" charset="0"/>
                <a:cs typeface="Arial" pitchFamily="34" charset="0"/>
              </a:rPr>
            </a:br>
            <a:r>
              <a:rPr lang="es-MX" sz="2000" b="1" dirty="0" smtClean="0">
                <a:solidFill>
                  <a:schemeClr val="tx1"/>
                </a:solidFill>
                <a:latin typeface="Arial" pitchFamily="34" charset="0"/>
                <a:cs typeface="Arial" pitchFamily="34" charset="0"/>
              </a:rPr>
              <a:t>Código 5152</a:t>
            </a:r>
            <a:br>
              <a:rPr lang="es-MX" sz="2000" b="1" dirty="0" smtClean="0">
                <a:solidFill>
                  <a:schemeClr val="tx1"/>
                </a:solidFill>
                <a:latin typeface="Arial" pitchFamily="34" charset="0"/>
                <a:cs typeface="Arial" pitchFamily="34" charset="0"/>
              </a:rPr>
            </a:br>
            <a:r>
              <a:rPr lang="es-MX" sz="2000" b="1" dirty="0" smtClean="0">
                <a:solidFill>
                  <a:schemeClr val="tx1"/>
                </a:solidFill>
                <a:latin typeface="Arial" pitchFamily="34" charset="0"/>
                <a:cs typeface="Arial" pitchFamily="34" charset="0"/>
              </a:rPr>
              <a:t>“Turismo Accesible”</a:t>
            </a:r>
            <a:r>
              <a:rPr lang="es-MX" sz="2000" b="1" dirty="0">
                <a:solidFill>
                  <a:schemeClr val="tx1"/>
                </a:solidFill>
                <a:latin typeface="Arial" pitchFamily="34" charset="0"/>
                <a:cs typeface="Arial" pitchFamily="34" charset="0"/>
              </a:rPr>
              <a:t/>
            </a:r>
            <a:br>
              <a:rPr lang="es-MX" sz="2000" b="1" dirty="0">
                <a:solidFill>
                  <a:schemeClr val="tx1"/>
                </a:solidFill>
                <a:latin typeface="Arial" pitchFamily="34" charset="0"/>
                <a:cs typeface="Arial" pitchFamily="34" charset="0"/>
              </a:rPr>
            </a:br>
            <a:r>
              <a:rPr lang="es-MX" sz="2000" b="1" dirty="0" smtClean="0">
                <a:solidFill>
                  <a:schemeClr val="tx1"/>
                </a:solidFill>
                <a:latin typeface="Arial" pitchFamily="34" charset="0"/>
                <a:cs typeface="Arial" pitchFamily="34" charset="0"/>
              </a:rPr>
              <a:t/>
            </a:r>
            <a:br>
              <a:rPr lang="es-MX" sz="2000" b="1" dirty="0" smtClean="0">
                <a:solidFill>
                  <a:schemeClr val="tx1"/>
                </a:solidFill>
                <a:latin typeface="Arial" pitchFamily="34" charset="0"/>
                <a:cs typeface="Arial" pitchFamily="34" charset="0"/>
              </a:rPr>
            </a:br>
            <a:r>
              <a:rPr lang="es-MX" sz="2000" b="1" dirty="0">
                <a:solidFill>
                  <a:schemeClr val="tx1"/>
                </a:solidFill>
                <a:latin typeface="Arial" pitchFamily="34" charset="0"/>
                <a:cs typeface="Arial" pitchFamily="34" charset="0"/>
              </a:rPr>
              <a:t/>
            </a:r>
            <a:br>
              <a:rPr lang="es-MX" sz="2000" b="1" dirty="0">
                <a:solidFill>
                  <a:schemeClr val="tx1"/>
                </a:solidFill>
                <a:latin typeface="Arial" pitchFamily="34" charset="0"/>
                <a:cs typeface="Arial" pitchFamily="34" charset="0"/>
              </a:rPr>
            </a:br>
            <a:r>
              <a:rPr lang="es-MX" sz="2000" b="1" dirty="0" smtClean="0">
                <a:solidFill>
                  <a:schemeClr val="tx1"/>
                </a:solidFill>
                <a:latin typeface="Arial" pitchFamily="34" charset="0"/>
                <a:cs typeface="Arial" pitchFamily="34" charset="0"/>
              </a:rPr>
              <a:t/>
            </a:r>
            <a:br>
              <a:rPr lang="es-MX" sz="2000" b="1" dirty="0" smtClean="0">
                <a:solidFill>
                  <a:schemeClr val="tx1"/>
                </a:solidFill>
                <a:latin typeface="Arial" pitchFamily="34" charset="0"/>
                <a:cs typeface="Arial" pitchFamily="34" charset="0"/>
              </a:rPr>
            </a:br>
            <a:r>
              <a:rPr lang="es-MX" sz="2000" b="1" dirty="0">
                <a:solidFill>
                  <a:schemeClr val="tx1"/>
                </a:solidFill>
                <a:latin typeface="Arial" pitchFamily="34" charset="0"/>
                <a:cs typeface="Arial" pitchFamily="34" charset="0"/>
              </a:rPr>
              <a:t/>
            </a:r>
            <a:br>
              <a:rPr lang="es-MX" sz="2000" b="1" dirty="0">
                <a:solidFill>
                  <a:schemeClr val="tx1"/>
                </a:solidFill>
                <a:latin typeface="Arial" pitchFamily="34" charset="0"/>
                <a:cs typeface="Arial" pitchFamily="34" charset="0"/>
              </a:rPr>
            </a:br>
            <a:r>
              <a:rPr lang="es-MX" sz="2000" b="1" dirty="0" smtClean="0">
                <a:solidFill>
                  <a:schemeClr val="tx1"/>
                </a:solidFill>
                <a:latin typeface="Arial" pitchFamily="34" charset="0"/>
                <a:cs typeface="Arial" pitchFamily="34" charset="0"/>
              </a:rPr>
              <a:t>Sandra Carolina Rodríguez Tobar</a:t>
            </a:r>
            <a:br>
              <a:rPr lang="es-MX" sz="2000" b="1" dirty="0" smtClean="0">
                <a:solidFill>
                  <a:schemeClr val="tx1"/>
                </a:solidFill>
                <a:latin typeface="Arial" pitchFamily="34" charset="0"/>
                <a:cs typeface="Arial" pitchFamily="34" charset="0"/>
              </a:rPr>
            </a:br>
            <a:r>
              <a:rPr lang="es-MX" sz="2000" b="1" dirty="0" smtClean="0">
                <a:solidFill>
                  <a:schemeClr val="tx1"/>
                </a:solidFill>
                <a:latin typeface="Arial" pitchFamily="34" charset="0"/>
                <a:cs typeface="Arial" pitchFamily="34" charset="0"/>
              </a:rPr>
              <a:t>003911745</a:t>
            </a:r>
            <a:br>
              <a:rPr lang="es-MX" sz="2000" b="1" dirty="0" smtClean="0">
                <a:solidFill>
                  <a:schemeClr val="tx1"/>
                </a:solidFill>
                <a:latin typeface="Arial" pitchFamily="34" charset="0"/>
                <a:cs typeface="Arial" pitchFamily="34" charset="0"/>
              </a:rPr>
            </a:br>
            <a:r>
              <a:rPr lang="es-MX" sz="2000" b="1" dirty="0" smtClean="0">
                <a:solidFill>
                  <a:schemeClr val="tx1"/>
                </a:solidFill>
                <a:latin typeface="Arial" pitchFamily="34" charset="0"/>
                <a:cs typeface="Arial" pitchFamily="34" charset="0"/>
              </a:rPr>
              <a:t>Grupo 01</a:t>
            </a:r>
            <a:br>
              <a:rPr lang="es-MX" sz="2000" b="1" dirty="0" smtClean="0">
                <a:solidFill>
                  <a:schemeClr val="tx1"/>
                </a:solidFill>
                <a:latin typeface="Arial" pitchFamily="34" charset="0"/>
                <a:cs typeface="Arial" pitchFamily="34" charset="0"/>
              </a:rPr>
            </a:br>
            <a:r>
              <a:rPr lang="es-MX" sz="2000" b="1" dirty="0" smtClean="0">
                <a:latin typeface="Arial" pitchFamily="34" charset="0"/>
                <a:cs typeface="Arial" pitchFamily="34" charset="0"/>
              </a:rPr>
              <a:t>Centro Universitario de San José</a:t>
            </a:r>
            <a:endParaRPr lang="es-MX" sz="2000" b="1" dirty="0">
              <a:solidFill>
                <a:schemeClr val="tx1"/>
              </a:solidFill>
              <a:latin typeface="Arial" pitchFamily="34" charset="0"/>
              <a:cs typeface="Arial" pitchFamily="34" charset="0"/>
            </a:endParaRPr>
          </a:p>
        </p:txBody>
      </p:sp>
      <p:pic>
        <p:nvPicPr>
          <p:cNvPr id="6" name="Sleep Away.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6156176" y="5572472"/>
            <a:ext cx="609600" cy="609600"/>
          </a:xfrm>
          <a:prstGeom prst="rect">
            <a:avLst/>
          </a:prstGeom>
        </p:spPr>
      </p:pic>
    </p:spTree>
    <p:custDataLst>
      <p:tags r:id="rId1"/>
    </p:custDataLst>
    <p:extLst>
      <p:ext uri="{BB962C8B-B14F-4D97-AF65-F5344CB8AC3E}">
        <p14:creationId xmlns:p14="http://schemas.microsoft.com/office/powerpoint/2010/main" val="2276051936"/>
      </p:ext>
    </p:extLst>
  </p:cSld>
  <p:clrMapOvr>
    <a:masterClrMapping/>
  </p:clrMapOvr>
  <p:transition spd="slow" advClick="0" advTm="8539">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p:stCondLst>
                              <p:cond delay="0"/>
                            </p:stCondLst>
                            <p:childTnLst>
                              <p:par>
                                <p:cTn id="12" presetID="1" presetClass="mediacall" presetSubtype="0" fill="hold" nodeType="afterEffect">
                                  <p:stCondLst>
                                    <p:cond delay="0"/>
                                  </p:stCondLst>
                                  <p:childTnLst>
                                    <p:cmd type="call" cmd="playFrom(0.0)">
                                      <p:cBhvr>
                                        <p:cTn id="13"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numSld="999" showWhenStopped="0">
                <p:cTn id="14" repeatCount="indefinite" fill="hold" display="0">
                  <p:stCondLst>
                    <p:cond delay="indefinite"/>
                  </p:stCondLst>
                  <p:endCondLst>
                    <p:cond evt="onStopAudio" delay="0">
                      <p:tgtEl>
                        <p:sldTgt/>
                      </p:tgtEl>
                    </p:cond>
                  </p:endCondLst>
                </p:cTn>
                <p:tgtEl>
                  <p:spTgt spid="6"/>
                </p:tgtEl>
              </p:cMediaNode>
            </p:audio>
          </p:childTnLst>
        </p:cTn>
      </p:par>
    </p:tnLst>
    <p:bldLst>
      <p:bldP spid="4" grpId="0"/>
      <p:bldP spid="4" grpId="1"/>
    </p:bldLst>
  </p:timing>
  <p:extLst mod="1">
    <p:ext uri="{E180D4A7-C9FB-4DFB-919C-405C955672EB}">
      <p14:showEvtLst xmlns:p14="http://schemas.microsoft.com/office/powerpoint/2010/main">
        <p14:playEvt time="4947" objId="6"/>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solidFill>
                  <a:srgbClr val="7030A0"/>
                </a:solidFill>
                <a:latin typeface="Algerian" pitchFamily="82" charset="0"/>
              </a:rPr>
              <a:t>Principales adquisiciones de discapacidad en Costa rica</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433608617"/>
              </p:ext>
            </p:extLst>
          </p:nvPr>
        </p:nvGraphicFramePr>
        <p:xfrm>
          <a:off x="822325" y="1100138"/>
          <a:ext cx="7521575" cy="3579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1887843"/>
      </p:ext>
    </p:extLst>
  </p:cSld>
  <p:clrMapOvr>
    <a:masterClrMapping/>
  </p:clrMapOvr>
  <mc:AlternateContent xmlns:mc="http://schemas.openxmlformats.org/markup-compatibility/2006" xmlns:p14="http://schemas.microsoft.com/office/powerpoint/2010/main">
    <mc:Choice Requires="p14">
      <p:transition spd="slow" p14:dur="1600" advClick="0" advTm="4833">
        <p:blinds dir="vert"/>
      </p:transition>
    </mc:Choice>
    <mc:Fallback xmlns="">
      <p:transition spd="slow" advClick="0" advTm="4833">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solidFill>
                  <a:srgbClr val="00B050"/>
                </a:solidFill>
                <a:latin typeface="Algerian" pitchFamily="82" charset="0"/>
              </a:rPr>
              <a:t>Turismo Accesible en costa rica</a:t>
            </a:r>
            <a:endParaRPr lang="es-MX" dirty="0"/>
          </a:p>
        </p:txBody>
      </p:sp>
      <p:sp>
        <p:nvSpPr>
          <p:cNvPr id="3" name="2 Marcador de contenido"/>
          <p:cNvSpPr>
            <a:spLocks noGrp="1"/>
          </p:cNvSpPr>
          <p:nvPr>
            <p:ph idx="1"/>
          </p:nvPr>
        </p:nvSpPr>
        <p:spPr/>
        <p:txBody>
          <a:bodyPr>
            <a:normAutofit/>
          </a:bodyPr>
          <a:lstStyle/>
          <a:p>
            <a:pPr algn="just"/>
            <a:r>
              <a:rPr lang="es-MX" sz="2000" dirty="0" smtClean="0">
                <a:latin typeface="Arial" pitchFamily="34" charset="0"/>
                <a:cs typeface="Arial" pitchFamily="34" charset="0"/>
              </a:rPr>
              <a:t>     Hay que considerar que ante la actual competitividad en todas las áreas de la actividad Turística, la calidad en la prestación de los servicios turísticos y los precios hacen que movilicen al turista, claro está que la simpatía del personal de cualquier tipo de establecimiento es muy importante, no debe de existir la desigualdad de géneros, la amabilidad, y el respeto hacia este tipo de turistas es muy importante para que ellos se sientan satisfechos y cómodos en el lugar visitado.</a:t>
            </a:r>
            <a:endParaRPr lang="es-MX" sz="2000" dirty="0">
              <a:latin typeface="Arial" pitchFamily="34" charset="0"/>
              <a:cs typeface="Arial" pitchFamily="34" charset="0"/>
            </a:endParaRPr>
          </a:p>
        </p:txBody>
      </p:sp>
    </p:spTree>
    <p:extLst>
      <p:ext uri="{BB962C8B-B14F-4D97-AF65-F5344CB8AC3E}">
        <p14:creationId xmlns:p14="http://schemas.microsoft.com/office/powerpoint/2010/main" val="2365450687"/>
      </p:ext>
    </p:extLst>
  </p:cSld>
  <p:clrMapOvr>
    <a:masterClrMapping/>
  </p:clrMapOvr>
  <mc:AlternateContent xmlns:mc="http://schemas.openxmlformats.org/markup-compatibility/2006" xmlns:p14="http://schemas.microsoft.com/office/powerpoint/2010/main">
    <mc:Choice Requires="p14">
      <p:transition spd="slow" p14:dur="3000" advClick="0" advTm="16792">
        <p14:shred/>
      </p:transition>
    </mc:Choice>
    <mc:Fallback xmlns="">
      <p:transition spd="slow" advClick="0" advTm="16792">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solidFill>
                  <a:srgbClr val="00B050"/>
                </a:solidFill>
                <a:latin typeface="Algerian" pitchFamily="82" charset="0"/>
              </a:rPr>
              <a:t>Turismo Accesible en costa rica</a:t>
            </a:r>
            <a:endParaRPr lang="es-MX" dirty="0"/>
          </a:p>
        </p:txBody>
      </p:sp>
      <p:sp>
        <p:nvSpPr>
          <p:cNvPr id="3" name="2 Marcador de contenido"/>
          <p:cNvSpPr>
            <a:spLocks noGrp="1"/>
          </p:cNvSpPr>
          <p:nvPr>
            <p:ph idx="1"/>
          </p:nvPr>
        </p:nvSpPr>
        <p:spPr/>
        <p:txBody>
          <a:bodyPr>
            <a:normAutofit/>
          </a:bodyPr>
          <a:lstStyle/>
          <a:p>
            <a:pPr algn="just"/>
            <a:r>
              <a:rPr lang="es-MX" sz="2000" dirty="0" smtClean="0">
                <a:latin typeface="Arial" pitchFamily="34" charset="0"/>
                <a:cs typeface="Arial" pitchFamily="34" charset="0"/>
              </a:rPr>
              <a:t>     Al planificar espacios adecuados se debe tener en cuenta el diseño para que pueda ser disfrutado para todos los usuarios incluyendo a los discapacitados, la infraestructura de servicios turísticos accesibles debería de ofrecer las condiciones necesarias para brindar seguridad al usuario con discapacidad. </a:t>
            </a:r>
            <a:endParaRPr lang="es-MX" sz="2000" dirty="0">
              <a:latin typeface="Arial" pitchFamily="34" charset="0"/>
              <a:cs typeface="Arial" pitchFamily="34" charset="0"/>
            </a:endParaRPr>
          </a:p>
        </p:txBody>
      </p:sp>
    </p:spTree>
    <p:extLst>
      <p:ext uri="{BB962C8B-B14F-4D97-AF65-F5344CB8AC3E}">
        <p14:creationId xmlns:p14="http://schemas.microsoft.com/office/powerpoint/2010/main" val="2066058287"/>
      </p:ext>
    </p:extLst>
  </p:cSld>
  <p:clrMapOvr>
    <a:masterClrMapping/>
  </p:clrMapOvr>
  <mc:AlternateContent xmlns:mc="http://schemas.openxmlformats.org/markup-compatibility/2006" xmlns:p14="http://schemas.microsoft.com/office/powerpoint/2010/main">
    <mc:Choice Requires="p14">
      <p:transition spd="slow" p14:dur="1100" advClick="0" advTm="12328">
        <p14:switch dir="r"/>
      </p:transition>
    </mc:Choice>
    <mc:Fallback xmlns="">
      <p:transition spd="slow" advClick="0" advTm="12328">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rgbClr val="0070C0"/>
                </a:solidFill>
                <a:latin typeface="Algerian" pitchFamily="82" charset="0"/>
              </a:rPr>
              <a:t>Turismo Accesible: Alajuela</a:t>
            </a:r>
            <a:endParaRPr lang="es-MX" dirty="0">
              <a:solidFill>
                <a:srgbClr val="0070C0"/>
              </a:solidFill>
              <a:latin typeface="Algerian" pitchFamily="82" charset="0"/>
            </a:endParaRPr>
          </a:p>
        </p:txBody>
      </p:sp>
      <p:sp>
        <p:nvSpPr>
          <p:cNvPr id="3" name="2 Marcador de contenido"/>
          <p:cNvSpPr>
            <a:spLocks noGrp="1"/>
          </p:cNvSpPr>
          <p:nvPr>
            <p:ph idx="1"/>
          </p:nvPr>
        </p:nvSpPr>
        <p:spPr/>
        <p:txBody>
          <a:bodyPr>
            <a:normAutofit/>
          </a:bodyPr>
          <a:lstStyle/>
          <a:p>
            <a:pPr algn="just"/>
            <a:r>
              <a:rPr lang="es-MX" sz="2000" dirty="0" smtClean="0">
                <a:latin typeface="Arial" pitchFamily="34" charset="0"/>
                <a:cs typeface="Arial" pitchFamily="34" charset="0"/>
              </a:rPr>
              <a:t>     En Costa Rica de manera independiente, empresas del sector, han iniciado acciones en la remodelación y acondicionamiento instalaciones y ya hay proyectos turísticos que consideran el diseño universal para garantizar la accesibilidad de personas con necesidades especiales de desplazamiento, tal es el caso del Hotel La Fortuna.</a:t>
            </a:r>
            <a:endParaRPr lang="es-MX" sz="2000" dirty="0">
              <a:latin typeface="Arial" pitchFamily="34" charset="0"/>
              <a:cs typeface="Arial" pitchFamily="34" charset="0"/>
            </a:endParaRPr>
          </a:p>
        </p:txBody>
      </p:sp>
    </p:spTree>
    <p:extLst>
      <p:ext uri="{BB962C8B-B14F-4D97-AF65-F5344CB8AC3E}">
        <p14:creationId xmlns:p14="http://schemas.microsoft.com/office/powerpoint/2010/main" val="1608356719"/>
      </p:ext>
    </p:extLst>
  </p:cSld>
  <p:clrMapOvr>
    <a:masterClrMapping/>
  </p:clrMapOvr>
  <mc:AlternateContent xmlns:mc="http://schemas.openxmlformats.org/markup-compatibility/2006" xmlns:p14="http://schemas.microsoft.com/office/powerpoint/2010/main">
    <mc:Choice Requires="p14">
      <p:transition spd="slow" p14:dur="1100" advClick="0" advTm="14711">
        <p14:switch dir="r"/>
      </p:transition>
    </mc:Choice>
    <mc:Fallback xmlns="">
      <p:transition spd="slow" advClick="0" advTm="14711">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rgbClr val="00B0F0"/>
                </a:solidFill>
                <a:latin typeface="Algerian" pitchFamily="82" charset="0"/>
              </a:rPr>
              <a:t>Hotel la fortuna</a:t>
            </a:r>
            <a:endParaRPr lang="es-MX" dirty="0">
              <a:solidFill>
                <a:srgbClr val="00B0F0"/>
              </a:solidFill>
              <a:latin typeface="Algerian" pitchFamily="82" charset="0"/>
            </a:endParaRPr>
          </a:p>
        </p:txBody>
      </p:sp>
      <p:sp>
        <p:nvSpPr>
          <p:cNvPr id="3" name="2 Marcador de contenido"/>
          <p:cNvSpPr>
            <a:spLocks noGrp="1"/>
          </p:cNvSpPr>
          <p:nvPr>
            <p:ph idx="1"/>
          </p:nvPr>
        </p:nvSpPr>
        <p:spPr/>
        <p:txBody>
          <a:bodyPr>
            <a:normAutofit/>
          </a:bodyPr>
          <a:lstStyle/>
          <a:p>
            <a:pPr algn="just"/>
            <a:r>
              <a:rPr lang="es-MX" sz="2000" dirty="0" smtClean="0">
                <a:latin typeface="Arial" pitchFamily="34" charset="0"/>
                <a:cs typeface="Arial" pitchFamily="34" charset="0"/>
              </a:rPr>
              <a:t>     Hotel La Fortuna en el centro de la Fortuna, San Carlos cuenta con la mejor hospitalidad y servicios para huéspedes en Costa Rica, todas las habitaciones cuentan con espectaculares vistas de los alrededores, incluyendo al Volcán Arenal.</a:t>
            </a:r>
            <a:endParaRPr lang="es-MX" sz="2000" dirty="0">
              <a:latin typeface="Arial" pitchFamily="34" charset="0"/>
              <a:cs typeface="Arial" pitchFamily="34" charset="0"/>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20" y="2708920"/>
            <a:ext cx="3600400" cy="2304256"/>
          </a:xfrm>
          <a:prstGeom prst="rect">
            <a:avLst/>
          </a:prstGeom>
        </p:spPr>
      </p:pic>
    </p:spTree>
    <p:extLst>
      <p:ext uri="{BB962C8B-B14F-4D97-AF65-F5344CB8AC3E}">
        <p14:creationId xmlns:p14="http://schemas.microsoft.com/office/powerpoint/2010/main" val="182669189"/>
      </p:ext>
    </p:extLst>
  </p:cSld>
  <p:clrMapOvr>
    <a:masterClrMapping/>
  </p:clrMapOvr>
  <p:transition spd="slow" advClick="0" advTm="8329">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solidFill>
                  <a:srgbClr val="00B0F0"/>
                </a:solidFill>
                <a:latin typeface="Algerian" pitchFamily="82" charset="0"/>
              </a:rPr>
              <a:t>Hotel la fortuna</a:t>
            </a:r>
            <a:endParaRPr lang="es-MX" dirty="0"/>
          </a:p>
        </p:txBody>
      </p:sp>
      <p:sp>
        <p:nvSpPr>
          <p:cNvPr id="3" name="2 Marcador de contenido"/>
          <p:cNvSpPr>
            <a:spLocks noGrp="1"/>
          </p:cNvSpPr>
          <p:nvPr>
            <p:ph idx="1"/>
          </p:nvPr>
        </p:nvSpPr>
        <p:spPr>
          <a:xfrm>
            <a:off x="822960" y="1100628"/>
            <a:ext cx="7520940" cy="4128572"/>
          </a:xfrm>
        </p:spPr>
        <p:txBody>
          <a:bodyPr>
            <a:normAutofit/>
          </a:bodyPr>
          <a:lstStyle/>
          <a:p>
            <a:pPr algn="just"/>
            <a:r>
              <a:rPr lang="es-MX" sz="2000" dirty="0" smtClean="0">
                <a:latin typeface="Arial" pitchFamily="34" charset="0"/>
                <a:cs typeface="Arial" pitchFamily="34" charset="0"/>
              </a:rPr>
              <a:t>     Con 12 de sus 44 habitaciones adaptadas para personas con problemas de locomoción el nuevo hotel La Fortuna es uno de los primeros diseñado, libre de barreras arquitectónicas y que se ajusta a las normas Internacionales de accesibilidad su lema es: “Turismo Sin Límites”</a:t>
            </a:r>
            <a:endParaRPr lang="es-MX" sz="2000" dirty="0">
              <a:latin typeface="Arial" pitchFamily="34" charset="0"/>
              <a:cs typeface="Arial" pitchFamily="34" charset="0"/>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1" y="2780928"/>
            <a:ext cx="3744416" cy="2448272"/>
          </a:xfrm>
          <a:prstGeom prst="rect">
            <a:avLst/>
          </a:prstGeom>
        </p:spPr>
      </p:pic>
    </p:spTree>
    <p:extLst>
      <p:ext uri="{BB962C8B-B14F-4D97-AF65-F5344CB8AC3E}">
        <p14:creationId xmlns:p14="http://schemas.microsoft.com/office/powerpoint/2010/main" val="3747389242"/>
      </p:ext>
    </p:extLst>
  </p:cSld>
  <p:clrMapOvr>
    <a:masterClrMapping/>
  </p:clrMapOvr>
  <mc:AlternateContent xmlns:mc="http://schemas.openxmlformats.org/markup-compatibility/2006" xmlns:p14="http://schemas.microsoft.com/office/powerpoint/2010/main">
    <mc:Choice Requires="p14">
      <p:transition spd="slow" p14:dur="1600" advClick="0" advTm="10668">
        <p:blinds dir="vert"/>
      </p:transition>
    </mc:Choice>
    <mc:Fallback xmlns="">
      <p:transition spd="slow" advClick="0" advTm="10668">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solidFill>
                  <a:srgbClr val="00B0F0"/>
                </a:solidFill>
                <a:latin typeface="Algerian" pitchFamily="82" charset="0"/>
              </a:rPr>
              <a:t>Hotel la fortuna</a:t>
            </a:r>
            <a:endParaRPr lang="es-MX" dirty="0"/>
          </a:p>
        </p:txBody>
      </p:sp>
      <p:sp>
        <p:nvSpPr>
          <p:cNvPr id="3" name="2 Marcador de contenido"/>
          <p:cNvSpPr>
            <a:spLocks noGrp="1"/>
          </p:cNvSpPr>
          <p:nvPr>
            <p:ph idx="1"/>
          </p:nvPr>
        </p:nvSpPr>
        <p:spPr/>
        <p:txBody>
          <a:bodyPr>
            <a:normAutofit/>
          </a:bodyPr>
          <a:lstStyle/>
          <a:p>
            <a:pPr algn="just"/>
            <a:r>
              <a:rPr lang="es-MX" sz="2000" dirty="0" smtClean="0">
                <a:latin typeface="Arial" pitchFamily="34" charset="0"/>
                <a:cs typeface="Arial" pitchFamily="34" charset="0"/>
              </a:rPr>
              <a:t>     Las habitaciones son para personas con necesidades especiales, siguen los lineamientos de acuerdo a la Ley Discapacidad de Costa Rica, interruptores de luz a una altura especial, un amplio baño sin barreras arquitectónicas con una barra en la ducha. También disponen de un restaurante, bar de deportes, y sus propios y especialmente diseñados Tours sin límites para Turistas mayores o con algún problema físico.</a:t>
            </a:r>
            <a:endParaRPr lang="es-MX" sz="2000" dirty="0">
              <a:latin typeface="Arial" pitchFamily="34" charset="0"/>
              <a:cs typeface="Arial" pitchFamily="34" charset="0"/>
            </a:endParaRPr>
          </a:p>
        </p:txBody>
      </p:sp>
    </p:spTree>
    <p:extLst>
      <p:ext uri="{BB962C8B-B14F-4D97-AF65-F5344CB8AC3E}">
        <p14:creationId xmlns:p14="http://schemas.microsoft.com/office/powerpoint/2010/main" val="2413350265"/>
      </p:ext>
    </p:extLst>
  </p:cSld>
  <p:clrMapOvr>
    <a:masterClrMapping/>
  </p:clrMapOvr>
  <mc:AlternateContent xmlns:mc="http://schemas.openxmlformats.org/markup-compatibility/2006" xmlns:p14="http://schemas.microsoft.com/office/powerpoint/2010/main">
    <mc:Choice Requires="p14">
      <p:transition spd="slow" p14:dur="1200" advClick="0" advTm="15706">
        <p:dissolve/>
      </p:transition>
    </mc:Choice>
    <mc:Fallback xmlns="">
      <p:transition spd="slow" advClick="0" advTm="15706">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620688"/>
            <a:ext cx="2808312" cy="1987906"/>
          </a:xfr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40" y="620688"/>
            <a:ext cx="2381250" cy="1982074"/>
          </a:xfrm>
          <a:prstGeom prst="rect">
            <a:avLst/>
          </a:prstGeom>
        </p:spPr>
      </p:pic>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1034" y="620688"/>
            <a:ext cx="2441200" cy="1872053"/>
          </a:xfrm>
          <a:prstGeom prst="rect">
            <a:avLst/>
          </a:prstGeom>
        </p:spPr>
      </p:pic>
      <p:pic>
        <p:nvPicPr>
          <p:cNvPr id="7" name="6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9912" y="2407051"/>
            <a:ext cx="4172322" cy="3326203"/>
          </a:xfrm>
          <a:prstGeom prst="rect">
            <a:avLst/>
          </a:prstGeom>
        </p:spPr>
      </p:pic>
      <p:pic>
        <p:nvPicPr>
          <p:cNvPr id="8" name="7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083" y="2507680"/>
            <a:ext cx="3399967" cy="3225575"/>
          </a:xfrm>
          <a:prstGeom prst="rect">
            <a:avLst/>
          </a:prstGeom>
        </p:spPr>
      </p:pic>
    </p:spTree>
    <p:extLst>
      <p:ext uri="{BB962C8B-B14F-4D97-AF65-F5344CB8AC3E}">
        <p14:creationId xmlns:p14="http://schemas.microsoft.com/office/powerpoint/2010/main" val="716585887"/>
      </p:ext>
    </p:extLst>
  </p:cSld>
  <p:clrMapOvr>
    <a:masterClrMapping/>
  </p:clrMapOvr>
  <p:transition spd="slow" advClick="0" advTm="6696">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latin typeface="Arial" pitchFamily="34" charset="0"/>
                <a:cs typeface="Arial" pitchFamily="34" charset="0"/>
              </a:rPr>
              <a:t>Conclusión</a:t>
            </a:r>
            <a:endParaRPr lang="es-MX" b="1" dirty="0">
              <a:latin typeface="Arial" pitchFamily="34" charset="0"/>
              <a:cs typeface="Arial" pitchFamily="34" charset="0"/>
            </a:endParaRPr>
          </a:p>
        </p:txBody>
      </p:sp>
      <p:sp>
        <p:nvSpPr>
          <p:cNvPr id="3" name="2 Marcador de contenido"/>
          <p:cNvSpPr>
            <a:spLocks noGrp="1"/>
          </p:cNvSpPr>
          <p:nvPr>
            <p:ph idx="1"/>
          </p:nvPr>
        </p:nvSpPr>
        <p:spPr/>
        <p:txBody>
          <a:bodyPr>
            <a:normAutofit/>
          </a:bodyPr>
          <a:lstStyle/>
          <a:p>
            <a:pPr algn="just"/>
            <a:r>
              <a:rPr lang="es-MX" sz="2000" dirty="0" smtClean="0">
                <a:latin typeface="Arial" pitchFamily="34" charset="0"/>
                <a:cs typeface="Arial" pitchFamily="34" charset="0"/>
              </a:rPr>
              <a:t>     Llegamos a la conclusión de que no solamente se trata de cumplir con la Ley 7600, sino que se trata de cumplir con la igualdad de oportunidades para las personas que presenten algún tipo de discapacidad, ya que todos tenemos el derecho al disfrute de la actividad turística, el Hotel la Fortuna es un ejemplo a seguir para los demás operadores turísticos, y que esto nos sirva para mejorar la atención de los turistas y que se sientan feliz y seguros de disfrutar de las actividades.</a:t>
            </a:r>
            <a:endParaRPr lang="es-MX" sz="2000"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099799290"/>
      </p:ext>
    </p:extLst>
  </p:cSld>
  <p:clrMapOvr>
    <a:masterClrMapping/>
  </p:clrMapOvr>
  <mc:AlternateContent xmlns:mc="http://schemas.openxmlformats.org/markup-compatibility/2006" xmlns:p14="http://schemas.microsoft.com/office/powerpoint/2010/main">
    <mc:Choice Requires="p14">
      <p:transition spd="slow" p14:dur="1600" advClick="0" advTm="16013">
        <p14:conveyor dir="l"/>
      </p:transition>
    </mc:Choice>
    <mc:Fallback xmlns="">
      <p:transition spd="slow" advClick="0" advTm="160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3">
                                            <p:txEl>
                                              <p:pRg st="0" end="0"/>
                                            </p:txEl>
                                          </p:spTgt>
                                        </p:tgtEl>
                                      </p:cBhvr>
                                    </p:animEffect>
                                    <p:set>
                                      <p:cBhvr>
                                        <p:cTn id="7"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latin typeface="Arial" pitchFamily="34" charset="0"/>
                <a:cs typeface="Arial" pitchFamily="34" charset="0"/>
              </a:rPr>
              <a:t>Bibliografía</a:t>
            </a:r>
            <a:endParaRPr lang="es-MX" b="1" dirty="0">
              <a:latin typeface="Arial" pitchFamily="34" charset="0"/>
              <a:cs typeface="Arial" pitchFamily="34" charset="0"/>
            </a:endParaRPr>
          </a:p>
        </p:txBody>
      </p:sp>
      <p:sp>
        <p:nvSpPr>
          <p:cNvPr id="3" name="2 Marcador de contenido"/>
          <p:cNvSpPr>
            <a:spLocks noGrp="1"/>
          </p:cNvSpPr>
          <p:nvPr>
            <p:ph idx="1"/>
          </p:nvPr>
        </p:nvSpPr>
        <p:spPr/>
        <p:txBody>
          <a:bodyPr>
            <a:normAutofit lnSpcReduction="10000"/>
          </a:bodyPr>
          <a:lstStyle/>
          <a:p>
            <a:r>
              <a:rPr lang="es-MX" sz="2000" dirty="0" smtClean="0">
                <a:latin typeface="Arial" pitchFamily="34" charset="0"/>
                <a:cs typeface="Arial" pitchFamily="34" charset="0"/>
              </a:rPr>
              <a:t>Consejo Nacional de Rehabilitación y Educación Especial. </a:t>
            </a:r>
            <a:r>
              <a:rPr lang="es-MX" sz="2000" dirty="0">
                <a:latin typeface="Arial" pitchFamily="34" charset="0"/>
                <a:cs typeface="Arial" pitchFamily="34" charset="0"/>
              </a:rPr>
              <a:t>Recuperado de </a:t>
            </a:r>
            <a:r>
              <a:rPr lang="es-MX" sz="2000" dirty="0" smtClean="0">
                <a:latin typeface="Arial" pitchFamily="34" charset="0"/>
                <a:cs typeface="Arial" pitchFamily="34" charset="0"/>
              </a:rPr>
              <a:t>&lt;</a:t>
            </a:r>
            <a:r>
              <a:rPr lang="es-MX" sz="2000" dirty="0" smtClean="0">
                <a:latin typeface="Arial" pitchFamily="34" charset="0"/>
                <a:cs typeface="Arial" pitchFamily="34" charset="0"/>
                <a:hlinkClick r:id="rId2"/>
              </a:rPr>
              <a:t>http</a:t>
            </a:r>
            <a:r>
              <a:rPr lang="es-MX" sz="2000" dirty="0">
                <a:latin typeface="Arial" pitchFamily="34" charset="0"/>
                <a:cs typeface="Arial" pitchFamily="34" charset="0"/>
                <a:hlinkClick r:id="rId2"/>
              </a:rPr>
              <a:t>://</a:t>
            </a:r>
            <a:r>
              <a:rPr lang="es-MX" sz="2000" dirty="0" smtClean="0">
                <a:latin typeface="Arial" pitchFamily="34" charset="0"/>
                <a:cs typeface="Arial" pitchFamily="34" charset="0"/>
                <a:hlinkClick r:id="rId2"/>
              </a:rPr>
              <a:t>www.cnree.go.cr/images/stories/Documentos/Informes/RED/I_informe_RED_2011.pdf</a:t>
            </a:r>
            <a:r>
              <a:rPr lang="es-MX" sz="2000" dirty="0" smtClean="0">
                <a:latin typeface="Arial" pitchFamily="34" charset="0"/>
                <a:cs typeface="Arial" pitchFamily="34" charset="0"/>
              </a:rPr>
              <a:t>&gt;</a:t>
            </a:r>
          </a:p>
          <a:p>
            <a:r>
              <a:rPr lang="es-MX" sz="2000" dirty="0" smtClean="0">
                <a:latin typeface="Arial" pitchFamily="34" charset="0"/>
                <a:cs typeface="Arial" pitchFamily="34" charset="0"/>
              </a:rPr>
              <a:t>Fernández, L. </a:t>
            </a:r>
            <a:r>
              <a:rPr lang="es-MX" sz="2000" i="1" dirty="0" smtClean="0">
                <a:latin typeface="Arial" pitchFamily="34" charset="0"/>
                <a:cs typeface="Arial" pitchFamily="34" charset="0"/>
              </a:rPr>
              <a:t>“Turismo Accesible, un desafío en Costa Rica”. </a:t>
            </a:r>
            <a:r>
              <a:rPr lang="es-MX" sz="2000" dirty="0">
                <a:latin typeface="Arial" pitchFamily="34" charset="0"/>
                <a:cs typeface="Arial" pitchFamily="34" charset="0"/>
              </a:rPr>
              <a:t>Recuperado de </a:t>
            </a:r>
            <a:r>
              <a:rPr lang="es-MX" sz="2000" dirty="0" smtClean="0">
                <a:latin typeface="Arial" pitchFamily="34" charset="0"/>
                <a:cs typeface="Arial" pitchFamily="34" charset="0"/>
              </a:rPr>
              <a:t>&lt;</a:t>
            </a:r>
            <a:r>
              <a:rPr lang="es-MX" sz="2000" dirty="0" smtClean="0">
                <a:latin typeface="Arial" pitchFamily="34" charset="0"/>
                <a:cs typeface="Arial" pitchFamily="34" charset="0"/>
                <a:hlinkClick r:id="rId3"/>
              </a:rPr>
              <a:t>http</a:t>
            </a:r>
            <a:r>
              <a:rPr lang="es-MX" sz="2000" dirty="0">
                <a:latin typeface="Arial" pitchFamily="34" charset="0"/>
                <a:cs typeface="Arial" pitchFamily="34" charset="0"/>
                <a:hlinkClick r:id="rId3"/>
              </a:rPr>
              <a:t>://</a:t>
            </a:r>
            <a:r>
              <a:rPr lang="es-MX" sz="2000" dirty="0" smtClean="0">
                <a:latin typeface="Arial" pitchFamily="34" charset="0"/>
                <a:cs typeface="Arial" pitchFamily="34" charset="0"/>
                <a:hlinkClick r:id="rId3"/>
              </a:rPr>
              <a:t>tecnitur.com/edicion_94/ina.htm</a:t>
            </a:r>
            <a:r>
              <a:rPr lang="es-MX" sz="2000" dirty="0" smtClean="0">
                <a:latin typeface="Arial" pitchFamily="34" charset="0"/>
                <a:cs typeface="Arial" pitchFamily="34" charset="0"/>
              </a:rPr>
              <a:t>&gt;</a:t>
            </a:r>
          </a:p>
          <a:p>
            <a:r>
              <a:rPr lang="es-MX" sz="2000" dirty="0" smtClean="0">
                <a:latin typeface="Arial" pitchFamily="34" charset="0"/>
                <a:cs typeface="Arial" pitchFamily="34" charset="0"/>
              </a:rPr>
              <a:t>Hotel la Fortuna. </a:t>
            </a:r>
            <a:r>
              <a:rPr lang="es-MX" sz="2000" i="1" dirty="0" smtClean="0">
                <a:latin typeface="Arial" pitchFamily="34" charset="0"/>
                <a:cs typeface="Arial" pitchFamily="34" charset="0"/>
              </a:rPr>
              <a:t>“Primer hotel totalmente accesible en Costa Rica”. </a:t>
            </a:r>
            <a:r>
              <a:rPr lang="es-MX" sz="2000" dirty="0">
                <a:latin typeface="Arial" pitchFamily="34" charset="0"/>
                <a:cs typeface="Arial" pitchFamily="34" charset="0"/>
              </a:rPr>
              <a:t>Recuperado de </a:t>
            </a:r>
            <a:r>
              <a:rPr lang="es-MX" sz="2000" dirty="0" smtClean="0">
                <a:latin typeface="Arial" pitchFamily="34" charset="0"/>
                <a:cs typeface="Arial" pitchFamily="34" charset="0"/>
              </a:rPr>
              <a:t>&lt;http</a:t>
            </a:r>
            <a:r>
              <a:rPr lang="es-MX" sz="2000" dirty="0">
                <a:latin typeface="Arial" pitchFamily="34" charset="0"/>
                <a:cs typeface="Arial" pitchFamily="34" charset="0"/>
              </a:rPr>
              <a:t>://</a:t>
            </a:r>
            <a:r>
              <a:rPr lang="es-MX" sz="2000" dirty="0" smtClean="0">
                <a:latin typeface="Arial" pitchFamily="34" charset="0"/>
                <a:cs typeface="Arial" pitchFamily="34" charset="0"/>
              </a:rPr>
              <a:t>centralamerica.com/costa-rica/espanol/hoteles/eslafortunahotel.htm&gt;</a:t>
            </a:r>
            <a:endParaRPr lang="es-MX" sz="2000" dirty="0">
              <a:latin typeface="Arial" pitchFamily="34" charset="0"/>
              <a:cs typeface="Arial" pitchFamily="34" charset="0"/>
            </a:endParaRPr>
          </a:p>
        </p:txBody>
      </p:sp>
    </p:spTree>
    <p:extLst>
      <p:ext uri="{BB962C8B-B14F-4D97-AF65-F5344CB8AC3E}">
        <p14:creationId xmlns:p14="http://schemas.microsoft.com/office/powerpoint/2010/main" val="1757748831"/>
      </p:ext>
    </p:extLst>
  </p:cSld>
  <p:clrMapOvr>
    <a:masterClrMapping/>
  </p:clrMapOvr>
  <mc:AlternateContent xmlns:mc="http://schemas.openxmlformats.org/markup-compatibility/2006" xmlns:p14="http://schemas.microsoft.com/office/powerpoint/2010/main">
    <mc:Choice Requires="p14">
      <p:transition spd="slow" p14:dur="1400" advClick="0" advTm="9613">
        <p14:ripple/>
      </p:transition>
    </mc:Choice>
    <mc:Fallback xmlns="">
      <p:transition spd="slow" advClick="0" advTm="9613">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Turismo Accesible</a:t>
            </a:r>
            <a:endParaRPr lang="es-MX" dirty="0"/>
          </a:p>
        </p:txBody>
      </p:sp>
      <p:sp>
        <p:nvSpPr>
          <p:cNvPr id="3" name="2 Marcador de contenido"/>
          <p:cNvSpPr>
            <a:spLocks noGrp="1"/>
          </p:cNvSpPr>
          <p:nvPr>
            <p:ph idx="1"/>
          </p:nvPr>
        </p:nvSpPr>
        <p:spPr/>
        <p:txBody>
          <a:bodyPr>
            <a:noAutofit/>
          </a:bodyPr>
          <a:lstStyle/>
          <a:p>
            <a:pPr algn="just"/>
            <a:r>
              <a:rPr lang="es-MX" dirty="0" smtClean="0">
                <a:latin typeface="Arial" pitchFamily="34" charset="0"/>
                <a:cs typeface="Arial" pitchFamily="34" charset="0"/>
              </a:rPr>
              <a:t>      Distintos lugares del mundo ofrecen sitios turísticos para discapacitados,  salir de vacaciones para muchas personas es un tiempo placentero pero para otros puede volverse una experiencia problemática, en estos tiempos las ciudades se han convertido en una carrera de obstáculos para muchas personas, en lo que se refiere a circulación, sobre todo para aquellas personas que tienen disminuidas algunas de sus capacidades: motoras, lingüísticas.</a:t>
            </a:r>
          </a:p>
          <a:p>
            <a:pPr algn="just"/>
            <a:r>
              <a:rPr lang="es-MX" dirty="0" smtClean="0">
                <a:latin typeface="Arial" pitchFamily="34" charset="0"/>
                <a:cs typeface="Arial" pitchFamily="34" charset="0"/>
              </a:rPr>
              <a:t>      Son diferentes barreras que a diario deben superar las personas. Asimismo gran porcentaje de las instalaciones turísticas no proporcionan suficiente accesibilidad para satisfacer sus necesidades, ya que no están adaptadas para tal fin, provocando la insatisfacción de estos clientes con discapacidad quienes tienen los mismos derechos que todos.</a:t>
            </a:r>
            <a:endParaRPr lang="es-MX"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847764574"/>
      </p:ext>
    </p:extLst>
  </p:cSld>
  <p:clrMapOvr>
    <a:masterClrMapping/>
  </p:clrMapOvr>
  <mc:AlternateContent xmlns:mc="http://schemas.openxmlformats.org/markup-compatibility/2006" xmlns:p14="http://schemas.microsoft.com/office/powerpoint/2010/main">
    <mc:Choice Requires="p14">
      <p:transition spd="slow" p14:dur="3400" advClick="0" advTm="24146">
        <p14:reveal/>
      </p:transition>
    </mc:Choice>
    <mc:Fallback xmlns="">
      <p:transition spd="slow" advClick="0" advTm="2414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Tipos de Discapacidad según CIF</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457971622"/>
              </p:ext>
            </p:extLst>
          </p:nvPr>
        </p:nvGraphicFramePr>
        <p:xfrm>
          <a:off x="822325" y="1100138"/>
          <a:ext cx="7521575" cy="3579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874680082"/>
      </p:ext>
    </p:extLst>
  </p:cSld>
  <p:clrMapOvr>
    <a:masterClrMapping/>
  </p:clrMapOvr>
  <p:transition spd="slow" advClick="0" advTm="6445">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solidFill>
                  <a:srgbClr val="7030A0"/>
                </a:solidFill>
                <a:latin typeface="Bradley Hand ITC" pitchFamily="66" charset="0"/>
              </a:rPr>
              <a:t>Definición de turismo accesible</a:t>
            </a:r>
            <a:endParaRPr lang="es-MX" b="1" dirty="0">
              <a:solidFill>
                <a:srgbClr val="7030A0"/>
              </a:solidFill>
              <a:latin typeface="Bradley Hand ITC" pitchFamily="66" charset="0"/>
            </a:endParaRPr>
          </a:p>
        </p:txBody>
      </p:sp>
      <p:sp>
        <p:nvSpPr>
          <p:cNvPr id="3" name="2 Marcador de contenido"/>
          <p:cNvSpPr>
            <a:spLocks noGrp="1"/>
          </p:cNvSpPr>
          <p:nvPr>
            <p:ph idx="1"/>
          </p:nvPr>
        </p:nvSpPr>
        <p:spPr/>
        <p:txBody>
          <a:bodyPr>
            <a:normAutofit/>
          </a:bodyPr>
          <a:lstStyle/>
          <a:p>
            <a:pPr algn="just"/>
            <a:r>
              <a:rPr lang="es-MX" sz="2000" dirty="0" smtClean="0">
                <a:latin typeface="Arial" pitchFamily="34" charset="0"/>
                <a:cs typeface="Arial" pitchFamily="34" charset="0"/>
              </a:rPr>
              <a:t>     Según la Organización Mundial del Turismo (OMT) el Turismo Accesible es </a:t>
            </a:r>
            <a:r>
              <a:rPr lang="es-MX" sz="2000" i="1" dirty="0" smtClean="0">
                <a:latin typeface="Arial" pitchFamily="34" charset="0"/>
                <a:cs typeface="Arial" pitchFamily="34" charset="0"/>
              </a:rPr>
              <a:t>“aquel que pretende facilitar el acceso de las personas con discapacidad a los servicios turísticos”</a:t>
            </a:r>
            <a:r>
              <a:rPr lang="es-MX" sz="2000" dirty="0" smtClean="0">
                <a:latin typeface="Arial" pitchFamily="34" charset="0"/>
                <a:cs typeface="Arial" pitchFamily="34" charset="0"/>
              </a:rPr>
              <a:t> esto significa que las personas con discapacidad permanente o temporal cuenten con las condiciones adecuadas de seguridad y autonomía para el desarrollo de sus actividades en ámbitos físicos en la prestación de servicios y en los sistemas de comunicación.</a:t>
            </a:r>
            <a:endParaRPr lang="es-MX" sz="2000"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193314499"/>
      </p:ext>
    </p:extLst>
  </p:cSld>
  <p:clrMapOvr>
    <a:masterClrMapping/>
  </p:clrMapOvr>
  <mc:AlternateContent xmlns:mc="http://schemas.openxmlformats.org/markup-compatibility/2006" xmlns:p14="http://schemas.microsoft.com/office/powerpoint/2010/main">
    <mc:Choice Requires="p14">
      <p:transition spd="slow" p14:dur="800" advClick="0" advTm="18190">
        <p:circle/>
      </p:transition>
    </mc:Choice>
    <mc:Fallback xmlns="">
      <p:transition spd="slow" advClick="0" advTm="1819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heel(1)">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rgbClr val="00B050"/>
                </a:solidFill>
                <a:latin typeface="Algerian" pitchFamily="82" charset="0"/>
              </a:rPr>
              <a:t>Turismo Accesible en costa rica</a:t>
            </a:r>
            <a:endParaRPr lang="es-MX" dirty="0">
              <a:solidFill>
                <a:srgbClr val="00B050"/>
              </a:solidFill>
              <a:latin typeface="Algerian" pitchFamily="82" charset="0"/>
            </a:endParaRPr>
          </a:p>
        </p:txBody>
      </p:sp>
      <p:sp>
        <p:nvSpPr>
          <p:cNvPr id="3" name="2 Marcador de contenido"/>
          <p:cNvSpPr>
            <a:spLocks noGrp="1"/>
          </p:cNvSpPr>
          <p:nvPr>
            <p:ph idx="1"/>
          </p:nvPr>
        </p:nvSpPr>
        <p:spPr/>
        <p:txBody>
          <a:bodyPr>
            <a:normAutofit/>
          </a:bodyPr>
          <a:lstStyle/>
          <a:p>
            <a:pPr algn="just"/>
            <a:r>
              <a:rPr lang="es-MX" sz="2000" dirty="0" smtClean="0">
                <a:latin typeface="Arial" pitchFamily="34" charset="0"/>
                <a:cs typeface="Arial" pitchFamily="34" charset="0"/>
              </a:rPr>
              <a:t>     La ley 7600 de Igualdad de Oportunidades para las personas con Discapacidad en Costa Rica y su reglamento plantea la necesidad de garantizar condiciones y oportunidades de acceso y uso de instalaciones y servicios de instituciones estatales y privadas de servicio público, para las personas con discapacidad. </a:t>
            </a:r>
            <a:endParaRPr lang="es-MX" sz="2000"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149863266"/>
      </p:ext>
    </p:extLst>
  </p:cSld>
  <p:clrMapOvr>
    <a:masterClrMapping/>
  </p:clrMapOvr>
  <p:transition spd="slow" advClick="0" advTm="128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0 0 L 0 0.25 E" pathEditMode="relative" ptsTypes="">
                                      <p:cBhvr>
                                        <p:cTn id="11" dur="2000" fill="hold"/>
                                        <p:tgtEl>
                                          <p:spTgt spid="3">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solidFill>
                  <a:srgbClr val="00B050"/>
                </a:solidFill>
                <a:latin typeface="Algerian" pitchFamily="82" charset="0"/>
              </a:rPr>
              <a:t>Turismo Accesible en costa rica</a:t>
            </a:r>
            <a:endParaRPr lang="es-MX" dirty="0"/>
          </a:p>
        </p:txBody>
      </p:sp>
      <p:sp>
        <p:nvSpPr>
          <p:cNvPr id="3" name="2 Marcador de contenido"/>
          <p:cNvSpPr>
            <a:spLocks noGrp="1"/>
          </p:cNvSpPr>
          <p:nvPr>
            <p:ph idx="1"/>
          </p:nvPr>
        </p:nvSpPr>
        <p:spPr/>
        <p:txBody>
          <a:bodyPr>
            <a:normAutofit/>
          </a:bodyPr>
          <a:lstStyle/>
          <a:p>
            <a:pPr algn="just"/>
            <a:r>
              <a:rPr lang="es-MX" sz="2000" dirty="0" smtClean="0">
                <a:latin typeface="Arial" pitchFamily="34" charset="0"/>
                <a:cs typeface="Arial" pitchFamily="34" charset="0"/>
              </a:rPr>
              <a:t>     Esta Ley no es solamente un recurso para que las personas con discapacidad ejerzan sus derechos de acceso, uso y disfrute de las instalaciones y servicios de turismo, sino que también es una oportunidad para enriquecer la oferta de consumidores de parte del sector empresarial, de instalaciones de hospedaje, restaurantes y bares, transporte, agencias de viaje, etc.</a:t>
            </a:r>
          </a:p>
          <a:p>
            <a:pPr algn="just"/>
            <a:endParaRPr lang="es-MX" sz="2000"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4015155422"/>
      </p:ext>
    </p:extLst>
  </p:cSld>
  <p:clrMapOvr>
    <a:masterClrMapping/>
  </p:clrMapOvr>
  <p:transition spd="slow" advClick="0" advTm="1338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mph" presetSubtype="0" fill="hold" grpId="0" nodeType="clickEffect">
                                  <p:stCondLst>
                                    <p:cond delay="0"/>
                                  </p:stCondLst>
                                  <p:childTnLst>
                                    <p:animClr clrSpc="rgb" dir="cw">
                                      <p:cBhvr override="childStyle">
                                        <p:cTn id="11" dur="500" fill="hold"/>
                                        <p:tgtEl>
                                          <p:spTgt spid="3">
                                            <p:txEl>
                                              <p:pRg st="0" end="0"/>
                                            </p:txEl>
                                          </p:spTgt>
                                        </p:tgtEl>
                                        <p:attrNameLst>
                                          <p:attrName>style.color</p:attrName>
                                        </p:attrNameLst>
                                      </p:cBhvr>
                                      <p:to>
                                        <a:schemeClr val="accent2"/>
                                      </p:to>
                                    </p:animClr>
                                    <p:animClr clrSpc="rgb" dir="cw">
                                      <p:cBhvr>
                                        <p:cTn id="12" dur="500" fill="hold"/>
                                        <p:tgtEl>
                                          <p:spTgt spid="3">
                                            <p:txEl>
                                              <p:pRg st="0" end="0"/>
                                            </p:txEl>
                                          </p:spTgt>
                                        </p:tgtEl>
                                        <p:attrNameLst>
                                          <p:attrName>fillcolor</p:attrName>
                                        </p:attrNameLst>
                                      </p:cBhvr>
                                      <p:to>
                                        <a:schemeClr val="accent2"/>
                                      </p:to>
                                    </p:animClr>
                                    <p:set>
                                      <p:cBhvr>
                                        <p:cTn id="13" dur="500" fill="hold"/>
                                        <p:tgtEl>
                                          <p:spTgt spid="3">
                                            <p:txEl>
                                              <p:pRg st="0" end="0"/>
                                            </p:txEl>
                                          </p:spTgt>
                                        </p:tgtEl>
                                        <p:attrNameLst>
                                          <p:attrName>fill.type</p:attrName>
                                        </p:attrNameLst>
                                      </p:cBhvr>
                                      <p:to>
                                        <p:strVal val="solid"/>
                                      </p:to>
                                    </p:set>
                                    <p:set>
                                      <p:cBhvr>
                                        <p:cTn id="14" dur="500" fill="hold"/>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solidFill>
                  <a:srgbClr val="00B050"/>
                </a:solidFill>
                <a:latin typeface="Algerian" pitchFamily="82" charset="0"/>
              </a:rPr>
              <a:t>Turismo Accesible en costa rica</a:t>
            </a:r>
            <a:endParaRPr lang="es-MX" dirty="0"/>
          </a:p>
        </p:txBody>
      </p:sp>
      <p:sp>
        <p:nvSpPr>
          <p:cNvPr id="3" name="2 Marcador de contenido"/>
          <p:cNvSpPr>
            <a:spLocks noGrp="1"/>
          </p:cNvSpPr>
          <p:nvPr>
            <p:ph idx="1"/>
          </p:nvPr>
        </p:nvSpPr>
        <p:spPr/>
        <p:txBody>
          <a:bodyPr>
            <a:normAutofit/>
          </a:bodyPr>
          <a:lstStyle/>
          <a:p>
            <a:pPr algn="just"/>
            <a:r>
              <a:rPr lang="es-MX" sz="2000" dirty="0" smtClean="0">
                <a:latin typeface="Arial" pitchFamily="34" charset="0"/>
                <a:cs typeface="Arial" pitchFamily="34" charset="0"/>
              </a:rPr>
              <a:t>     Según </a:t>
            </a:r>
            <a:r>
              <a:rPr lang="es-MX" sz="2000" dirty="0" err="1" smtClean="0">
                <a:latin typeface="Arial" pitchFamily="34" charset="0"/>
                <a:cs typeface="Arial" pitchFamily="34" charset="0"/>
              </a:rPr>
              <a:t>Tecnitur</a:t>
            </a:r>
            <a:r>
              <a:rPr lang="es-MX" sz="2000" dirty="0" smtClean="0">
                <a:latin typeface="Arial" pitchFamily="34" charset="0"/>
                <a:cs typeface="Arial" pitchFamily="34" charset="0"/>
              </a:rPr>
              <a:t>, para desarrollar el Turismo accesible, se debe poner en marcha y de manera planificada un proceso de eliminación de barreras arquitectónicas, urbanísticas y de comunicación. </a:t>
            </a:r>
            <a:endParaRPr lang="es-MX" sz="2000" dirty="0">
              <a:latin typeface="Arial" pitchFamily="34" charset="0"/>
              <a:cs typeface="Arial" pitchFamily="34" charset="0"/>
            </a:endParaRPr>
          </a:p>
        </p:txBody>
      </p:sp>
    </p:spTree>
    <p:extLst>
      <p:ext uri="{BB962C8B-B14F-4D97-AF65-F5344CB8AC3E}">
        <p14:creationId xmlns:p14="http://schemas.microsoft.com/office/powerpoint/2010/main" val="2694957424"/>
      </p:ext>
    </p:extLst>
  </p:cSld>
  <p:clrMapOvr>
    <a:masterClrMapping/>
  </p:clrMapOvr>
  <p:transition spd="slow" advClick="0" advTm="4934">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solidFill>
                  <a:srgbClr val="00B050"/>
                </a:solidFill>
                <a:latin typeface="Algerian" pitchFamily="82" charset="0"/>
              </a:rPr>
              <a:t>Turismo Accesible en costa rica</a:t>
            </a:r>
            <a:endParaRPr lang="es-MX" dirty="0"/>
          </a:p>
        </p:txBody>
      </p:sp>
      <p:sp>
        <p:nvSpPr>
          <p:cNvPr id="3" name="2 Marcador de contenido"/>
          <p:cNvSpPr>
            <a:spLocks noGrp="1"/>
          </p:cNvSpPr>
          <p:nvPr>
            <p:ph idx="1"/>
          </p:nvPr>
        </p:nvSpPr>
        <p:spPr/>
        <p:txBody>
          <a:bodyPr>
            <a:normAutofit/>
          </a:bodyPr>
          <a:lstStyle/>
          <a:p>
            <a:pPr algn="just"/>
            <a:r>
              <a:rPr lang="es-MX" sz="2000" dirty="0" smtClean="0">
                <a:latin typeface="Arial" pitchFamily="34" charset="0"/>
                <a:cs typeface="Arial" pitchFamily="34" charset="0"/>
              </a:rPr>
              <a:t>    Según </a:t>
            </a:r>
            <a:r>
              <a:rPr lang="es-MX" sz="2000" dirty="0" err="1" smtClean="0">
                <a:latin typeface="Arial" pitchFamily="34" charset="0"/>
                <a:cs typeface="Arial" pitchFamily="34" charset="0"/>
              </a:rPr>
              <a:t>Tecnitur</a:t>
            </a:r>
            <a:r>
              <a:rPr lang="es-MX" sz="2000" dirty="0">
                <a:latin typeface="Arial" pitchFamily="34" charset="0"/>
                <a:cs typeface="Arial" pitchFamily="34" charset="0"/>
              </a:rPr>
              <a:t> </a:t>
            </a:r>
            <a:r>
              <a:rPr lang="es-MX" sz="2000" dirty="0" smtClean="0">
                <a:latin typeface="Arial" pitchFamily="34" charset="0"/>
                <a:cs typeface="Arial" pitchFamily="34" charset="0"/>
              </a:rPr>
              <a:t>los factores que dan origen a necesidades especiales en los clientes del Turismo son:</a:t>
            </a:r>
          </a:p>
          <a:p>
            <a:pPr algn="just">
              <a:buFontTx/>
              <a:buChar char="-"/>
            </a:pPr>
            <a:r>
              <a:rPr lang="es-MX" sz="2000" dirty="0" smtClean="0">
                <a:latin typeface="Arial" pitchFamily="34" charset="0"/>
                <a:cs typeface="Arial" pitchFamily="34" charset="0"/>
              </a:rPr>
              <a:t>La edad: especial atención el segmento de Infancia y adulto Mayor.</a:t>
            </a:r>
          </a:p>
          <a:p>
            <a:pPr algn="just">
              <a:buFontTx/>
              <a:buChar char="-"/>
            </a:pPr>
            <a:r>
              <a:rPr lang="es-MX" sz="2000" dirty="0" smtClean="0">
                <a:latin typeface="Arial" pitchFamily="34" charset="0"/>
                <a:cs typeface="Arial" pitchFamily="34" charset="0"/>
              </a:rPr>
              <a:t>La condición física: existe una gran diversidad, no solo a la edad sino a hábitos alimenticios, ejercicio y estado de salud.</a:t>
            </a:r>
          </a:p>
          <a:p>
            <a:pPr algn="just">
              <a:buFontTx/>
              <a:buChar char="-"/>
            </a:pPr>
            <a:r>
              <a:rPr lang="es-MX" sz="2000" dirty="0" smtClean="0">
                <a:latin typeface="Arial" pitchFamily="34" charset="0"/>
                <a:cs typeface="Arial" pitchFamily="34" charset="0"/>
              </a:rPr>
              <a:t>Padecer alguna enfermedad: van a incidir en la condición física, la movilidad y el desempeño de las personas.</a:t>
            </a:r>
          </a:p>
          <a:p>
            <a:endParaRPr lang="es-MX" sz="2000" dirty="0">
              <a:latin typeface="Arial" pitchFamily="34" charset="0"/>
              <a:cs typeface="Arial" pitchFamily="34" charset="0"/>
            </a:endParaRPr>
          </a:p>
        </p:txBody>
      </p:sp>
    </p:spTree>
    <p:extLst>
      <p:ext uri="{BB962C8B-B14F-4D97-AF65-F5344CB8AC3E}">
        <p14:creationId xmlns:p14="http://schemas.microsoft.com/office/powerpoint/2010/main" val="1380259357"/>
      </p:ext>
    </p:extLst>
  </p:cSld>
  <p:clrMapOvr>
    <a:masterClrMapping/>
  </p:clrMapOvr>
  <mc:AlternateContent xmlns:mc="http://schemas.openxmlformats.org/markup-compatibility/2006" xmlns:p14="http://schemas.microsoft.com/office/powerpoint/2010/main">
    <mc:Choice Requires="p14">
      <p:transition spd="slow" p14:dur="2500" advClick="0" advTm="9808">
        <p:checker/>
      </p:transition>
    </mc:Choice>
    <mc:Fallback xmlns="">
      <p:transition spd="slow" advClick="0" advTm="9808">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solidFill>
                  <a:srgbClr val="00B050"/>
                </a:solidFill>
                <a:latin typeface="Algerian" pitchFamily="82" charset="0"/>
              </a:rPr>
              <a:t>Turismo Accesible en costa rica</a:t>
            </a:r>
            <a:endParaRPr lang="es-MX" dirty="0"/>
          </a:p>
        </p:txBody>
      </p:sp>
      <p:sp>
        <p:nvSpPr>
          <p:cNvPr id="3" name="2 Marcador de contenido"/>
          <p:cNvSpPr>
            <a:spLocks noGrp="1"/>
          </p:cNvSpPr>
          <p:nvPr>
            <p:ph idx="1"/>
          </p:nvPr>
        </p:nvSpPr>
        <p:spPr/>
        <p:txBody>
          <a:bodyPr>
            <a:normAutofit fontScale="92500" lnSpcReduction="10000"/>
          </a:bodyPr>
          <a:lstStyle/>
          <a:p>
            <a:pPr algn="just">
              <a:buFontTx/>
              <a:buChar char="-"/>
            </a:pPr>
            <a:r>
              <a:rPr lang="es-MX" sz="2000" dirty="0" smtClean="0">
                <a:latin typeface="Arial" pitchFamily="34" charset="0"/>
                <a:cs typeface="Arial" pitchFamily="34" charset="0"/>
              </a:rPr>
              <a:t>Sufrir algún accidente que altere temporal o permanentemente alguna capacidad física, sensorial o mental.</a:t>
            </a:r>
          </a:p>
          <a:p>
            <a:pPr algn="just">
              <a:buFontTx/>
              <a:buChar char="-"/>
            </a:pPr>
            <a:r>
              <a:rPr lang="es-MX" sz="2000" dirty="0" smtClean="0">
                <a:latin typeface="Arial" pitchFamily="34" charset="0"/>
                <a:cs typeface="Arial" pitchFamily="34" charset="0"/>
              </a:rPr>
              <a:t>Personas con movilidad reducida: que usan silla de ruedas, bastón, muletas, personas ciegas y con baja visión, personas sordas.</a:t>
            </a:r>
          </a:p>
          <a:p>
            <a:pPr algn="just">
              <a:buFontTx/>
              <a:buChar char="-"/>
            </a:pPr>
            <a:r>
              <a:rPr lang="es-MX" sz="2000" dirty="0" smtClean="0">
                <a:latin typeface="Arial" pitchFamily="34" charset="0"/>
                <a:cs typeface="Arial" pitchFamily="34" charset="0"/>
              </a:rPr>
              <a:t>Cualquier otra circunstancia personal, que afecte la movilidad y comunicación, como las condiciones propias de la mujer embarazada, madres que se trasladan con niños pequeños en brazos.</a:t>
            </a:r>
            <a:r>
              <a:rPr lang="es-MX" sz="2000" dirty="0">
                <a:latin typeface="Arial" pitchFamily="34" charset="0"/>
                <a:cs typeface="Arial" pitchFamily="34" charset="0"/>
              </a:rPr>
              <a:t> Según el Registro Nacional de Estadísticas sobre Discapacidad (RED) se da a conocer los diferentes tipos de </a:t>
            </a:r>
            <a:r>
              <a:rPr lang="es-MX" sz="2000" dirty="0" smtClean="0">
                <a:latin typeface="Arial" pitchFamily="34" charset="0"/>
                <a:cs typeface="Arial" pitchFamily="34" charset="0"/>
              </a:rPr>
              <a:t>discapacidad.</a:t>
            </a:r>
            <a:endParaRPr lang="es-MX" sz="2000" dirty="0">
              <a:latin typeface="Arial" pitchFamily="34" charset="0"/>
              <a:cs typeface="Arial" pitchFamily="34" charset="0"/>
            </a:endParaRPr>
          </a:p>
        </p:txBody>
      </p:sp>
    </p:spTree>
    <p:extLst>
      <p:ext uri="{BB962C8B-B14F-4D97-AF65-F5344CB8AC3E}">
        <p14:creationId xmlns:p14="http://schemas.microsoft.com/office/powerpoint/2010/main" val="2570034414"/>
      </p:ext>
    </p:extLst>
  </p:cSld>
  <p:clrMapOvr>
    <a:masterClrMapping/>
  </p:clrMapOvr>
  <mc:AlternateContent xmlns:mc="http://schemas.openxmlformats.org/markup-compatibility/2006" xmlns:p14="http://schemas.microsoft.com/office/powerpoint/2010/main">
    <mc:Choice Requires="p14">
      <p:transition spd="slow" p14:dur="1200" advClick="0" advTm="17241">
        <p:dissolve/>
      </p:transition>
    </mc:Choice>
    <mc:Fallback xmlns="">
      <p:transition spd="slow" advClick="0" advTm="17241">
        <p:dissolv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7|3.2"/>
</p:tagLst>
</file>

<file path=ppt/tags/tag2.xml><?xml version="1.0" encoding="utf-8"?>
<p:tagLst xmlns:a="http://schemas.openxmlformats.org/drawingml/2006/main" xmlns:r="http://schemas.openxmlformats.org/officeDocument/2006/relationships" xmlns:p="http://schemas.openxmlformats.org/presentationml/2006/main">
  <p:tag name="TIMING" val="|21.1|2.2"/>
</p:tagLst>
</file>

<file path=ppt/tags/tag3.xml><?xml version="1.0" encoding="utf-8"?>
<p:tagLst xmlns:a="http://schemas.openxmlformats.org/drawingml/2006/main" xmlns:r="http://schemas.openxmlformats.org/officeDocument/2006/relationships" xmlns:p="http://schemas.openxmlformats.org/presentationml/2006/main">
  <p:tag name="TIMING" val="|0.8"/>
</p:tagLst>
</file>

<file path=ppt/tags/tag4.xml><?xml version="1.0" encoding="utf-8"?>
<p:tagLst xmlns:a="http://schemas.openxmlformats.org/drawingml/2006/main" xmlns:r="http://schemas.openxmlformats.org/officeDocument/2006/relationships" xmlns:p="http://schemas.openxmlformats.org/presentationml/2006/main">
  <p:tag name="TIMING" val="|1.2|1.5"/>
</p:tagLst>
</file>

<file path=ppt/tags/tag5.xml><?xml version="1.0" encoding="utf-8"?>
<p:tagLst xmlns:a="http://schemas.openxmlformats.org/drawingml/2006/main" xmlns:r="http://schemas.openxmlformats.org/officeDocument/2006/relationships" xmlns:p="http://schemas.openxmlformats.org/presentationml/2006/main">
  <p:tag name="TIMING" val="|0.3|10.1"/>
</p:tagLst>
</file>

<file path=ppt/tags/tag6.xml><?xml version="1.0" encoding="utf-8"?>
<p:tagLst xmlns:a="http://schemas.openxmlformats.org/drawingml/2006/main" xmlns:r="http://schemas.openxmlformats.org/officeDocument/2006/relationships" xmlns:p="http://schemas.openxmlformats.org/presentationml/2006/main">
  <p:tag name="TIMING" val="|0.9|10.8"/>
</p:tagLst>
</file>

<file path=ppt/tags/tag7.xml><?xml version="1.0" encoding="utf-8"?>
<p:tagLst xmlns:a="http://schemas.openxmlformats.org/drawingml/2006/main" xmlns:r="http://schemas.openxmlformats.org/officeDocument/2006/relationships" xmlns:p="http://schemas.openxmlformats.org/presentationml/2006/main">
  <p:tag name="TIMING" val="|13.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Ángulos">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1330</TotalTime>
  <Words>1136</Words>
  <Application>Microsoft Office PowerPoint</Application>
  <PresentationFormat>Presentación en pantalla (4:3)</PresentationFormat>
  <Paragraphs>53</Paragraphs>
  <Slides>19</Slides>
  <Notes>0</Notes>
  <HiddenSlides>0</HiddenSlides>
  <MMClips>1</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Ángulos</vt:lpstr>
      <vt:lpstr>Universidad Estatal a Distancia Escuela Ciencias de la Educación Cátedra Computación para Empresas Turísticas Código 5152 “Turismo Accesible”     Sandra Carolina Rodríguez Tobar 003911745 Grupo 01 Centro Universitario de San José</vt:lpstr>
      <vt:lpstr>Turismo Accesible</vt:lpstr>
      <vt:lpstr>Tipos de Discapacidad según CIF</vt:lpstr>
      <vt:lpstr>Definición de turismo accesible</vt:lpstr>
      <vt:lpstr>Turismo Accesible en costa rica</vt:lpstr>
      <vt:lpstr>Turismo Accesible en costa rica</vt:lpstr>
      <vt:lpstr>Turismo Accesible en costa rica</vt:lpstr>
      <vt:lpstr>Turismo Accesible en costa rica</vt:lpstr>
      <vt:lpstr>Turismo Accesible en costa rica</vt:lpstr>
      <vt:lpstr>Principales adquisiciones de discapacidad en Costa rica</vt:lpstr>
      <vt:lpstr>Turismo Accesible en costa rica</vt:lpstr>
      <vt:lpstr>Turismo Accesible en costa rica</vt:lpstr>
      <vt:lpstr>Turismo Accesible: Alajuela</vt:lpstr>
      <vt:lpstr>Hotel la fortuna</vt:lpstr>
      <vt:lpstr>Hotel la fortuna</vt:lpstr>
      <vt:lpstr>Hotel la fortuna</vt:lpstr>
      <vt:lpstr>Presentación de PowerPoint</vt:lpstr>
      <vt:lpstr>Conclusión</vt:lpstr>
      <vt:lpstr>Bibliografía</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Estatal a Distancia</dc:title>
  <dc:creator>Carolina</dc:creator>
  <cp:lastModifiedBy>Carolina</cp:lastModifiedBy>
  <cp:revision>58</cp:revision>
  <dcterms:created xsi:type="dcterms:W3CDTF">2013-03-17T22:54:31Z</dcterms:created>
  <dcterms:modified xsi:type="dcterms:W3CDTF">2013-04-30T20:36:04Z</dcterms:modified>
</cp:coreProperties>
</file>